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9" r:id="rId3"/>
    <p:sldId id="276" r:id="rId4"/>
    <p:sldId id="275" r:id="rId5"/>
    <p:sldId id="277" r:id="rId6"/>
    <p:sldId id="278" r:id="rId7"/>
    <p:sldId id="279" r:id="rId8"/>
    <p:sldId id="282" r:id="rId9"/>
    <p:sldId id="281" r:id="rId10"/>
    <p:sldId id="280" r:id="rId11"/>
    <p:sldId id="285" r:id="rId12"/>
    <p:sldId id="284" r:id="rId13"/>
    <p:sldId id="283" r:id="rId14"/>
    <p:sldId id="288" r:id="rId15"/>
    <p:sldId id="287" r:id="rId16"/>
    <p:sldId id="286" r:id="rId17"/>
    <p:sldId id="289" r:id="rId18"/>
    <p:sldId id="292" r:id="rId19"/>
    <p:sldId id="291" r:id="rId20"/>
    <p:sldId id="290" r:id="rId21"/>
    <p:sldId id="294" r:id="rId22"/>
    <p:sldId id="293" r:id="rId23"/>
    <p:sldId id="297" r:id="rId24"/>
    <p:sldId id="296" r:id="rId25"/>
    <p:sldId id="295" r:id="rId26"/>
    <p:sldId id="298" r:id="rId27"/>
    <p:sldId id="274" r:id="rId2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varScale="1">
        <p:scale>
          <a:sx n="79" d="100"/>
          <a:sy n="79" d="100"/>
        </p:scale>
        <p:origin x="42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8DC154-FCC3-46FC-A3E5-EE2087BE81CA}" type="doc">
      <dgm:prSet loTypeId="urn:microsoft.com/office/officeart/2005/8/layout/radial5" loCatId="cycle" qsTypeId="urn:microsoft.com/office/officeart/2005/8/quickstyle/simple1" qsCatId="simple" csTypeId="urn:microsoft.com/office/officeart/2005/8/colors/colorful3" csCatId="colorful" phldr="1"/>
      <dgm:spPr/>
      <dgm:t>
        <a:bodyPr/>
        <a:lstStyle/>
        <a:p>
          <a:endParaRPr lang="es-MX"/>
        </a:p>
      </dgm:t>
    </dgm:pt>
    <dgm:pt modelId="{DE283D5A-308A-4311-92EC-41EDC0136AC5}">
      <dgm:prSet phldrT="[Texto]" custT="1"/>
      <dgm:spPr/>
      <dgm:t>
        <a:bodyPr/>
        <a:lstStyle/>
        <a:p>
          <a:r>
            <a:rPr lang="es-MX" sz="1000" b="1" dirty="0">
              <a:latin typeface="Palatino Linotype" panose="02040502050505030304" pitchFamily="18" charset="0"/>
            </a:rPr>
            <a:t>Clasificación de Datos Personales</a:t>
          </a:r>
        </a:p>
      </dgm:t>
    </dgm:pt>
    <dgm:pt modelId="{AA449F97-2028-404D-A309-696DA821B25E}" type="parTrans" cxnId="{0ACBAAE0-96B5-499F-9771-5BD09C98543B}">
      <dgm:prSet/>
      <dgm:spPr/>
      <dgm:t>
        <a:bodyPr/>
        <a:lstStyle/>
        <a:p>
          <a:endParaRPr lang="es-MX" b="1"/>
        </a:p>
      </dgm:t>
    </dgm:pt>
    <dgm:pt modelId="{91C53987-C90C-467C-AEAE-31303B766E64}" type="sibTrans" cxnId="{0ACBAAE0-96B5-499F-9771-5BD09C98543B}">
      <dgm:prSet/>
      <dgm:spPr/>
      <dgm:t>
        <a:bodyPr/>
        <a:lstStyle/>
        <a:p>
          <a:endParaRPr lang="es-MX" b="1"/>
        </a:p>
      </dgm:t>
    </dgm:pt>
    <dgm:pt modelId="{80872697-40FB-4880-BE48-81527377961C}">
      <dgm:prSet phldrT="[Texto]" custT="1"/>
      <dgm:spPr/>
      <dgm:t>
        <a:bodyPr/>
        <a:lstStyle/>
        <a:p>
          <a:r>
            <a:rPr lang="es-MX" sz="900" b="1" dirty="0">
              <a:latin typeface="Palatino Linotype" panose="02040502050505030304" pitchFamily="18" charset="0"/>
            </a:rPr>
            <a:t>Identidad</a:t>
          </a:r>
        </a:p>
      </dgm:t>
    </dgm:pt>
    <dgm:pt modelId="{35A1178E-5755-4701-8EFB-8F067D325BA7}" type="parTrans" cxnId="{F78B2F2A-F608-4981-B279-A0101A7F7565}">
      <dgm:prSet/>
      <dgm:spPr/>
      <dgm:t>
        <a:bodyPr/>
        <a:lstStyle/>
        <a:p>
          <a:endParaRPr lang="es-MX" b="1"/>
        </a:p>
      </dgm:t>
    </dgm:pt>
    <dgm:pt modelId="{24648C9B-D50B-454A-8C6C-9657EBE5977B}" type="sibTrans" cxnId="{F78B2F2A-F608-4981-B279-A0101A7F7565}">
      <dgm:prSet/>
      <dgm:spPr/>
      <dgm:t>
        <a:bodyPr/>
        <a:lstStyle/>
        <a:p>
          <a:endParaRPr lang="es-MX" b="1"/>
        </a:p>
      </dgm:t>
    </dgm:pt>
    <dgm:pt modelId="{1C1600C7-2224-4B7A-A4EA-43FB17872EA5}">
      <dgm:prSet phldrT="[Texto]" custT="1"/>
      <dgm:spPr/>
      <dgm:t>
        <a:bodyPr/>
        <a:lstStyle/>
        <a:p>
          <a:r>
            <a:rPr lang="es-MX" sz="900" b="1" dirty="0">
              <a:latin typeface="Palatino Linotype" panose="02040502050505030304" pitchFamily="18" charset="0"/>
            </a:rPr>
            <a:t>Académicos</a:t>
          </a:r>
        </a:p>
      </dgm:t>
    </dgm:pt>
    <dgm:pt modelId="{B2883E2B-24B5-4F25-A298-5C4F44D92572}" type="parTrans" cxnId="{0C0DE95F-2814-4AFE-BE0E-88A0A63CA191}">
      <dgm:prSet/>
      <dgm:spPr/>
      <dgm:t>
        <a:bodyPr/>
        <a:lstStyle/>
        <a:p>
          <a:endParaRPr lang="es-MX" b="1"/>
        </a:p>
      </dgm:t>
    </dgm:pt>
    <dgm:pt modelId="{98BF609A-8DC7-475A-95F1-4AEE0480418A}" type="sibTrans" cxnId="{0C0DE95F-2814-4AFE-BE0E-88A0A63CA191}">
      <dgm:prSet/>
      <dgm:spPr/>
      <dgm:t>
        <a:bodyPr/>
        <a:lstStyle/>
        <a:p>
          <a:endParaRPr lang="es-MX" b="1"/>
        </a:p>
      </dgm:t>
    </dgm:pt>
    <dgm:pt modelId="{D49BAB75-73F6-4B39-8C4B-8E9D8CFD5F78}">
      <dgm:prSet phldrT="[Texto]" custT="1"/>
      <dgm:spPr/>
      <dgm:t>
        <a:bodyPr/>
        <a:lstStyle/>
        <a:p>
          <a:r>
            <a:rPr lang="es-MX" sz="900" b="1" dirty="0">
              <a:latin typeface="Palatino Linotype" panose="02040502050505030304" pitchFamily="18" charset="0"/>
            </a:rPr>
            <a:t>Salud</a:t>
          </a:r>
        </a:p>
      </dgm:t>
    </dgm:pt>
    <dgm:pt modelId="{63B8F81E-7182-49AD-AF8E-E86DF2035F00}" type="parTrans" cxnId="{2A9DEE18-0071-4582-A9B5-213CE62A9E98}">
      <dgm:prSet/>
      <dgm:spPr/>
      <dgm:t>
        <a:bodyPr/>
        <a:lstStyle/>
        <a:p>
          <a:endParaRPr lang="es-MX" b="1"/>
        </a:p>
      </dgm:t>
    </dgm:pt>
    <dgm:pt modelId="{BD8F35C0-8C6C-46B7-A3E1-DEB90AD1C336}" type="sibTrans" cxnId="{2A9DEE18-0071-4582-A9B5-213CE62A9E98}">
      <dgm:prSet/>
      <dgm:spPr/>
      <dgm:t>
        <a:bodyPr/>
        <a:lstStyle/>
        <a:p>
          <a:endParaRPr lang="es-MX" b="1"/>
        </a:p>
      </dgm:t>
    </dgm:pt>
    <dgm:pt modelId="{51917B92-A538-4A88-9297-A10F501F8B92}">
      <dgm:prSet phldrT="[Texto]" custT="1"/>
      <dgm:spPr/>
      <dgm:t>
        <a:bodyPr/>
        <a:lstStyle/>
        <a:p>
          <a:r>
            <a:rPr lang="es-MX" sz="900" b="1" dirty="0">
              <a:latin typeface="Palatino Linotype" panose="02040502050505030304" pitchFamily="18" charset="0"/>
            </a:rPr>
            <a:t>Vida sexual</a:t>
          </a:r>
        </a:p>
      </dgm:t>
    </dgm:pt>
    <dgm:pt modelId="{5DA242F2-7D1F-4191-8316-AB46435F690E}" type="parTrans" cxnId="{3D6A80A8-C970-43D5-8BF0-9C701066066C}">
      <dgm:prSet/>
      <dgm:spPr/>
      <dgm:t>
        <a:bodyPr/>
        <a:lstStyle/>
        <a:p>
          <a:endParaRPr lang="es-MX" b="1"/>
        </a:p>
      </dgm:t>
    </dgm:pt>
    <dgm:pt modelId="{00B9CB3C-FD96-4718-91F4-A7B0526DE4D2}" type="sibTrans" cxnId="{3D6A80A8-C970-43D5-8BF0-9C701066066C}">
      <dgm:prSet/>
      <dgm:spPr/>
      <dgm:t>
        <a:bodyPr/>
        <a:lstStyle/>
        <a:p>
          <a:endParaRPr lang="es-MX" b="1"/>
        </a:p>
      </dgm:t>
    </dgm:pt>
    <dgm:pt modelId="{53EBE41C-56B5-44E1-A0E5-DD4BFE9C8095}">
      <dgm:prSet phldrT="[Texto]" custT="1"/>
      <dgm:spPr/>
      <dgm:t>
        <a:bodyPr/>
        <a:lstStyle/>
        <a:p>
          <a:r>
            <a:rPr lang="es-MX" sz="900" b="1" dirty="0">
              <a:latin typeface="Palatino Linotype" panose="02040502050505030304" pitchFamily="18" charset="0"/>
            </a:rPr>
            <a:t>Patrimonio</a:t>
          </a:r>
        </a:p>
      </dgm:t>
    </dgm:pt>
    <dgm:pt modelId="{B36A4DDD-A387-4A26-B26C-68D2346E7FD1}" type="parTrans" cxnId="{7399FBE2-98BC-420F-A174-DE70F92C7B0C}">
      <dgm:prSet/>
      <dgm:spPr/>
      <dgm:t>
        <a:bodyPr/>
        <a:lstStyle/>
        <a:p>
          <a:endParaRPr lang="es-MX" b="1"/>
        </a:p>
      </dgm:t>
    </dgm:pt>
    <dgm:pt modelId="{B08752AC-CAC6-40C4-A199-28EC052D7E2A}" type="sibTrans" cxnId="{7399FBE2-98BC-420F-A174-DE70F92C7B0C}">
      <dgm:prSet/>
      <dgm:spPr/>
      <dgm:t>
        <a:bodyPr/>
        <a:lstStyle/>
        <a:p>
          <a:endParaRPr lang="es-MX" b="1"/>
        </a:p>
      </dgm:t>
    </dgm:pt>
    <dgm:pt modelId="{1F6BD5B8-B217-41ED-A0C0-C45D59D9F4AC}">
      <dgm:prSet phldrT="[Texto]" custT="1"/>
      <dgm:spPr/>
      <dgm:t>
        <a:bodyPr/>
        <a:lstStyle/>
        <a:p>
          <a:r>
            <a:rPr lang="es-MX" sz="900" b="1" dirty="0">
              <a:latin typeface="Palatino Linotype" panose="02040502050505030304" pitchFamily="18" charset="0"/>
            </a:rPr>
            <a:t>Laborales</a:t>
          </a:r>
        </a:p>
      </dgm:t>
    </dgm:pt>
    <dgm:pt modelId="{6361DDDB-33CD-4030-ADF0-0C325B476E98}" type="parTrans" cxnId="{6C2A4140-B073-4483-869E-4D90954B1A63}">
      <dgm:prSet/>
      <dgm:spPr/>
      <dgm:t>
        <a:bodyPr/>
        <a:lstStyle/>
        <a:p>
          <a:endParaRPr lang="es-MX" b="1"/>
        </a:p>
      </dgm:t>
    </dgm:pt>
    <dgm:pt modelId="{6424F492-0152-457D-BC64-C43A643AFBE1}" type="sibTrans" cxnId="{6C2A4140-B073-4483-869E-4D90954B1A63}">
      <dgm:prSet/>
      <dgm:spPr/>
      <dgm:t>
        <a:bodyPr/>
        <a:lstStyle/>
        <a:p>
          <a:endParaRPr lang="es-MX" b="1"/>
        </a:p>
      </dgm:t>
    </dgm:pt>
    <dgm:pt modelId="{4ACCFAA3-A084-4A93-A93B-44042920D081}">
      <dgm:prSet phldrT="[Texto]" custT="1"/>
      <dgm:spPr/>
      <dgm:t>
        <a:bodyPr/>
        <a:lstStyle/>
        <a:p>
          <a:r>
            <a:rPr lang="es-MX" sz="900" b="1" dirty="0">
              <a:latin typeface="Palatino Linotype" panose="02040502050505030304" pitchFamily="18" charset="0"/>
            </a:rPr>
            <a:t>Ideología</a:t>
          </a:r>
        </a:p>
      </dgm:t>
    </dgm:pt>
    <dgm:pt modelId="{230DC9C2-E77A-4F02-BDF9-F36717444CA6}" type="parTrans" cxnId="{00834102-C570-4ADC-8125-E394080CEDD1}">
      <dgm:prSet/>
      <dgm:spPr/>
      <dgm:t>
        <a:bodyPr/>
        <a:lstStyle/>
        <a:p>
          <a:endParaRPr lang="es-MX" b="1"/>
        </a:p>
      </dgm:t>
    </dgm:pt>
    <dgm:pt modelId="{946F5B5C-4E80-48E4-93D5-FFDBF02B1982}" type="sibTrans" cxnId="{00834102-C570-4ADC-8125-E394080CEDD1}">
      <dgm:prSet/>
      <dgm:spPr/>
      <dgm:t>
        <a:bodyPr/>
        <a:lstStyle/>
        <a:p>
          <a:endParaRPr lang="es-MX" b="1"/>
        </a:p>
      </dgm:t>
    </dgm:pt>
    <dgm:pt modelId="{0345A07D-CA2D-4954-8C95-51453570BC39}">
      <dgm:prSet phldrT="[Texto]" custT="1"/>
      <dgm:spPr/>
      <dgm:t>
        <a:bodyPr/>
        <a:lstStyle/>
        <a:p>
          <a:r>
            <a:rPr lang="es-MX" sz="900" b="1" dirty="0">
              <a:latin typeface="Palatino Linotype" panose="02040502050505030304" pitchFamily="18" charset="0"/>
            </a:rPr>
            <a:t>Electrónicos</a:t>
          </a:r>
        </a:p>
      </dgm:t>
    </dgm:pt>
    <dgm:pt modelId="{ECE71CE6-D88C-42EE-B854-1114BBF60881}" type="parTrans" cxnId="{EA8B3B91-A4A5-4033-ABE1-9C01CD4E6C50}">
      <dgm:prSet/>
      <dgm:spPr/>
      <dgm:t>
        <a:bodyPr/>
        <a:lstStyle/>
        <a:p>
          <a:endParaRPr lang="es-MX" b="1"/>
        </a:p>
      </dgm:t>
    </dgm:pt>
    <dgm:pt modelId="{92DBB392-D05B-4B6F-BC8F-B28D29AEFAC7}" type="sibTrans" cxnId="{EA8B3B91-A4A5-4033-ABE1-9C01CD4E6C50}">
      <dgm:prSet/>
      <dgm:spPr/>
      <dgm:t>
        <a:bodyPr/>
        <a:lstStyle/>
        <a:p>
          <a:endParaRPr lang="es-MX" b="1"/>
        </a:p>
      </dgm:t>
    </dgm:pt>
    <dgm:pt modelId="{55DBB17A-AE84-4B57-87FC-A5EB4CD996E4}">
      <dgm:prSet phldrT="[Texto]" custT="1"/>
      <dgm:spPr/>
      <dgm:t>
        <a:bodyPr/>
        <a:lstStyle/>
        <a:p>
          <a:r>
            <a:rPr lang="es-MX" sz="900" b="1" dirty="0">
              <a:latin typeface="Palatino Linotype" panose="02040502050505030304" pitchFamily="18" charset="0"/>
            </a:rPr>
            <a:t>Biométricos</a:t>
          </a:r>
        </a:p>
      </dgm:t>
    </dgm:pt>
    <dgm:pt modelId="{CF4F50AC-73A0-4A03-ACDF-A1D48973EE27}" type="parTrans" cxnId="{7DBAD2F0-B8A6-48A3-9990-EC1F42BC7C21}">
      <dgm:prSet/>
      <dgm:spPr/>
      <dgm:t>
        <a:bodyPr/>
        <a:lstStyle/>
        <a:p>
          <a:endParaRPr lang="es-MX" b="1"/>
        </a:p>
      </dgm:t>
    </dgm:pt>
    <dgm:pt modelId="{F47F8FF2-6E9F-4F7B-A076-5A51CF3C4CFE}" type="sibTrans" cxnId="{7DBAD2F0-B8A6-48A3-9990-EC1F42BC7C21}">
      <dgm:prSet/>
      <dgm:spPr/>
      <dgm:t>
        <a:bodyPr/>
        <a:lstStyle/>
        <a:p>
          <a:endParaRPr lang="es-MX" b="1"/>
        </a:p>
      </dgm:t>
    </dgm:pt>
    <dgm:pt modelId="{B305769B-E5B2-4146-9564-9F9661C68918}">
      <dgm:prSet phldrT="[Texto]" custT="1"/>
      <dgm:spPr/>
      <dgm:t>
        <a:bodyPr/>
        <a:lstStyle/>
        <a:p>
          <a:r>
            <a:rPr lang="es-MX" sz="900" b="1" dirty="0">
              <a:latin typeface="Palatino Linotype" panose="02040502050505030304" pitchFamily="18" charset="0"/>
            </a:rPr>
            <a:t>Origen</a:t>
          </a:r>
        </a:p>
      </dgm:t>
    </dgm:pt>
    <dgm:pt modelId="{2D3837F6-EB76-432F-BF89-EE35E8EFDF78}" type="parTrans" cxnId="{0C8C6960-A5DE-46EE-B276-FF253242AFAA}">
      <dgm:prSet/>
      <dgm:spPr/>
      <dgm:t>
        <a:bodyPr/>
        <a:lstStyle/>
        <a:p>
          <a:endParaRPr lang="es-MX" b="1"/>
        </a:p>
      </dgm:t>
    </dgm:pt>
    <dgm:pt modelId="{19707D46-5BE4-42E2-966C-15B18C5AB5A0}" type="sibTrans" cxnId="{0C8C6960-A5DE-46EE-B276-FF253242AFAA}">
      <dgm:prSet/>
      <dgm:spPr/>
      <dgm:t>
        <a:bodyPr/>
        <a:lstStyle/>
        <a:p>
          <a:endParaRPr lang="es-MX" b="1"/>
        </a:p>
      </dgm:t>
    </dgm:pt>
    <dgm:pt modelId="{7F29F504-8226-4FFA-A4A3-F3388A8DCCC2}" type="pres">
      <dgm:prSet presAssocID="{1F8DC154-FCC3-46FC-A3E5-EE2087BE81CA}" presName="Name0" presStyleCnt="0">
        <dgm:presLayoutVars>
          <dgm:chMax val="1"/>
          <dgm:dir/>
          <dgm:animLvl val="ctr"/>
          <dgm:resizeHandles val="exact"/>
        </dgm:presLayoutVars>
      </dgm:prSet>
      <dgm:spPr/>
      <dgm:t>
        <a:bodyPr/>
        <a:lstStyle/>
        <a:p>
          <a:endParaRPr lang="es-ES"/>
        </a:p>
      </dgm:t>
    </dgm:pt>
    <dgm:pt modelId="{91DCCAF6-2DB9-45EA-8ACE-EF5613AE0513}" type="pres">
      <dgm:prSet presAssocID="{DE283D5A-308A-4311-92EC-41EDC0136AC5}" presName="centerShape" presStyleLbl="node0" presStyleIdx="0" presStyleCnt="1" custScaleX="157858" custLinFactNeighborX="-4500" custLinFactNeighborY="-5043"/>
      <dgm:spPr/>
      <dgm:t>
        <a:bodyPr/>
        <a:lstStyle/>
        <a:p>
          <a:endParaRPr lang="es-ES"/>
        </a:p>
      </dgm:t>
    </dgm:pt>
    <dgm:pt modelId="{8874C6C8-1EB5-4FED-A483-2BB40A137643}" type="pres">
      <dgm:prSet presAssocID="{35A1178E-5755-4701-8EFB-8F067D325BA7}" presName="parTrans" presStyleLbl="sibTrans2D1" presStyleIdx="0" presStyleCnt="10"/>
      <dgm:spPr/>
      <dgm:t>
        <a:bodyPr/>
        <a:lstStyle/>
        <a:p>
          <a:endParaRPr lang="es-ES"/>
        </a:p>
      </dgm:t>
    </dgm:pt>
    <dgm:pt modelId="{027FA5BC-53E0-4830-A211-AF775A57091B}" type="pres">
      <dgm:prSet presAssocID="{35A1178E-5755-4701-8EFB-8F067D325BA7}" presName="connectorText" presStyleLbl="sibTrans2D1" presStyleIdx="0" presStyleCnt="10"/>
      <dgm:spPr/>
      <dgm:t>
        <a:bodyPr/>
        <a:lstStyle/>
        <a:p>
          <a:endParaRPr lang="es-ES"/>
        </a:p>
      </dgm:t>
    </dgm:pt>
    <dgm:pt modelId="{752EDAD4-CA47-4A90-B41C-9D57868159D3}" type="pres">
      <dgm:prSet presAssocID="{80872697-40FB-4880-BE48-81527377961C}" presName="node" presStyleLbl="node1" presStyleIdx="0" presStyleCnt="10" custScaleX="122714">
        <dgm:presLayoutVars>
          <dgm:bulletEnabled val="1"/>
        </dgm:presLayoutVars>
      </dgm:prSet>
      <dgm:spPr/>
      <dgm:t>
        <a:bodyPr/>
        <a:lstStyle/>
        <a:p>
          <a:endParaRPr lang="es-ES"/>
        </a:p>
      </dgm:t>
    </dgm:pt>
    <dgm:pt modelId="{A52B4588-405F-45DC-AEDA-3B160AEFCD4F}" type="pres">
      <dgm:prSet presAssocID="{B36A4DDD-A387-4A26-B26C-68D2346E7FD1}" presName="parTrans" presStyleLbl="sibTrans2D1" presStyleIdx="1" presStyleCnt="10"/>
      <dgm:spPr/>
      <dgm:t>
        <a:bodyPr/>
        <a:lstStyle/>
        <a:p>
          <a:endParaRPr lang="es-ES"/>
        </a:p>
      </dgm:t>
    </dgm:pt>
    <dgm:pt modelId="{5000AAA5-17F7-4D1A-8D14-AEC84C8A9800}" type="pres">
      <dgm:prSet presAssocID="{B36A4DDD-A387-4A26-B26C-68D2346E7FD1}" presName="connectorText" presStyleLbl="sibTrans2D1" presStyleIdx="1" presStyleCnt="10"/>
      <dgm:spPr/>
      <dgm:t>
        <a:bodyPr/>
        <a:lstStyle/>
        <a:p>
          <a:endParaRPr lang="es-ES"/>
        </a:p>
      </dgm:t>
    </dgm:pt>
    <dgm:pt modelId="{40227CBC-9700-4344-85A7-DCF3E293AC6E}" type="pres">
      <dgm:prSet presAssocID="{53EBE41C-56B5-44E1-A0E5-DD4BFE9C8095}" presName="node" presStyleLbl="node1" presStyleIdx="1" presStyleCnt="10" custScaleX="139135">
        <dgm:presLayoutVars>
          <dgm:bulletEnabled val="1"/>
        </dgm:presLayoutVars>
      </dgm:prSet>
      <dgm:spPr/>
      <dgm:t>
        <a:bodyPr/>
        <a:lstStyle/>
        <a:p>
          <a:endParaRPr lang="es-ES"/>
        </a:p>
      </dgm:t>
    </dgm:pt>
    <dgm:pt modelId="{6DBD99CD-39AC-40F9-A46E-6221D4C871FC}" type="pres">
      <dgm:prSet presAssocID="{6361DDDB-33CD-4030-ADF0-0C325B476E98}" presName="parTrans" presStyleLbl="sibTrans2D1" presStyleIdx="2" presStyleCnt="10"/>
      <dgm:spPr/>
      <dgm:t>
        <a:bodyPr/>
        <a:lstStyle/>
        <a:p>
          <a:endParaRPr lang="es-ES"/>
        </a:p>
      </dgm:t>
    </dgm:pt>
    <dgm:pt modelId="{D36C63EF-DC06-4B47-9C64-F7C85B3AF1EE}" type="pres">
      <dgm:prSet presAssocID="{6361DDDB-33CD-4030-ADF0-0C325B476E98}" presName="connectorText" presStyleLbl="sibTrans2D1" presStyleIdx="2" presStyleCnt="10"/>
      <dgm:spPr/>
      <dgm:t>
        <a:bodyPr/>
        <a:lstStyle/>
        <a:p>
          <a:endParaRPr lang="es-ES"/>
        </a:p>
      </dgm:t>
    </dgm:pt>
    <dgm:pt modelId="{6472F21C-A92B-4BAD-9DFB-BAFED311F986}" type="pres">
      <dgm:prSet presAssocID="{1F6BD5B8-B217-41ED-A0C0-C45D59D9F4AC}" presName="node" presStyleLbl="node1" presStyleIdx="2" presStyleCnt="10" custScaleX="126331">
        <dgm:presLayoutVars>
          <dgm:bulletEnabled val="1"/>
        </dgm:presLayoutVars>
      </dgm:prSet>
      <dgm:spPr/>
      <dgm:t>
        <a:bodyPr/>
        <a:lstStyle/>
        <a:p>
          <a:endParaRPr lang="es-ES"/>
        </a:p>
      </dgm:t>
    </dgm:pt>
    <dgm:pt modelId="{3FC85D20-F7AA-4C75-B944-2931C650A983}" type="pres">
      <dgm:prSet presAssocID="{B2883E2B-24B5-4F25-A298-5C4F44D92572}" presName="parTrans" presStyleLbl="sibTrans2D1" presStyleIdx="3" presStyleCnt="10"/>
      <dgm:spPr/>
      <dgm:t>
        <a:bodyPr/>
        <a:lstStyle/>
        <a:p>
          <a:endParaRPr lang="es-ES"/>
        </a:p>
      </dgm:t>
    </dgm:pt>
    <dgm:pt modelId="{480DEDEE-A6DB-4BC5-831C-F80B6D7FD24E}" type="pres">
      <dgm:prSet presAssocID="{B2883E2B-24B5-4F25-A298-5C4F44D92572}" presName="connectorText" presStyleLbl="sibTrans2D1" presStyleIdx="3" presStyleCnt="10"/>
      <dgm:spPr/>
      <dgm:t>
        <a:bodyPr/>
        <a:lstStyle/>
        <a:p>
          <a:endParaRPr lang="es-ES"/>
        </a:p>
      </dgm:t>
    </dgm:pt>
    <dgm:pt modelId="{9078979F-20AA-479D-9A97-C91D82E06DC5}" type="pres">
      <dgm:prSet presAssocID="{1C1600C7-2224-4B7A-A4EA-43FB17872EA5}" presName="node" presStyleLbl="node1" presStyleIdx="3" presStyleCnt="10" custScaleX="145702">
        <dgm:presLayoutVars>
          <dgm:bulletEnabled val="1"/>
        </dgm:presLayoutVars>
      </dgm:prSet>
      <dgm:spPr/>
      <dgm:t>
        <a:bodyPr/>
        <a:lstStyle/>
        <a:p>
          <a:endParaRPr lang="es-ES"/>
        </a:p>
      </dgm:t>
    </dgm:pt>
    <dgm:pt modelId="{674974B4-85B2-4E93-AEDD-3BE67FC2E738}" type="pres">
      <dgm:prSet presAssocID="{63B8F81E-7182-49AD-AF8E-E86DF2035F00}" presName="parTrans" presStyleLbl="sibTrans2D1" presStyleIdx="4" presStyleCnt="10"/>
      <dgm:spPr/>
      <dgm:t>
        <a:bodyPr/>
        <a:lstStyle/>
        <a:p>
          <a:endParaRPr lang="es-ES"/>
        </a:p>
      </dgm:t>
    </dgm:pt>
    <dgm:pt modelId="{DEFA10C9-DDFE-493F-8F26-DFEB6F05F0A2}" type="pres">
      <dgm:prSet presAssocID="{63B8F81E-7182-49AD-AF8E-E86DF2035F00}" presName="connectorText" presStyleLbl="sibTrans2D1" presStyleIdx="4" presStyleCnt="10"/>
      <dgm:spPr/>
      <dgm:t>
        <a:bodyPr/>
        <a:lstStyle/>
        <a:p>
          <a:endParaRPr lang="es-ES"/>
        </a:p>
      </dgm:t>
    </dgm:pt>
    <dgm:pt modelId="{8D500560-EC92-4D82-9AF6-8B81C5F162C5}" type="pres">
      <dgm:prSet presAssocID="{D49BAB75-73F6-4B39-8C4B-8E9D8CFD5F78}" presName="node" presStyleLbl="node1" presStyleIdx="4" presStyleCnt="10">
        <dgm:presLayoutVars>
          <dgm:bulletEnabled val="1"/>
        </dgm:presLayoutVars>
      </dgm:prSet>
      <dgm:spPr/>
      <dgm:t>
        <a:bodyPr/>
        <a:lstStyle/>
        <a:p>
          <a:endParaRPr lang="es-ES"/>
        </a:p>
      </dgm:t>
    </dgm:pt>
    <dgm:pt modelId="{F5860685-A41E-4BD6-B1CC-61D46BC0E5FE}" type="pres">
      <dgm:prSet presAssocID="{230DC9C2-E77A-4F02-BDF9-F36717444CA6}" presName="parTrans" presStyleLbl="sibTrans2D1" presStyleIdx="5" presStyleCnt="10"/>
      <dgm:spPr/>
      <dgm:t>
        <a:bodyPr/>
        <a:lstStyle/>
        <a:p>
          <a:endParaRPr lang="es-ES"/>
        </a:p>
      </dgm:t>
    </dgm:pt>
    <dgm:pt modelId="{9E79876C-049F-4F9B-82FD-1CD97E90385F}" type="pres">
      <dgm:prSet presAssocID="{230DC9C2-E77A-4F02-BDF9-F36717444CA6}" presName="connectorText" presStyleLbl="sibTrans2D1" presStyleIdx="5" presStyleCnt="10"/>
      <dgm:spPr/>
      <dgm:t>
        <a:bodyPr/>
        <a:lstStyle/>
        <a:p>
          <a:endParaRPr lang="es-ES"/>
        </a:p>
      </dgm:t>
    </dgm:pt>
    <dgm:pt modelId="{39913EF9-31B1-4BED-91BD-04445D62D082}" type="pres">
      <dgm:prSet presAssocID="{4ACCFAA3-A084-4A93-A93B-44042920D081}" presName="node" presStyleLbl="node1" presStyleIdx="5" presStyleCnt="10" custScaleX="112718">
        <dgm:presLayoutVars>
          <dgm:bulletEnabled val="1"/>
        </dgm:presLayoutVars>
      </dgm:prSet>
      <dgm:spPr/>
      <dgm:t>
        <a:bodyPr/>
        <a:lstStyle/>
        <a:p>
          <a:endParaRPr lang="es-ES"/>
        </a:p>
      </dgm:t>
    </dgm:pt>
    <dgm:pt modelId="{97392F49-2BD8-4B30-B4C2-7C3EE1D98BAC}" type="pres">
      <dgm:prSet presAssocID="{5DA242F2-7D1F-4191-8316-AB46435F690E}" presName="parTrans" presStyleLbl="sibTrans2D1" presStyleIdx="6" presStyleCnt="10"/>
      <dgm:spPr/>
      <dgm:t>
        <a:bodyPr/>
        <a:lstStyle/>
        <a:p>
          <a:endParaRPr lang="es-ES"/>
        </a:p>
      </dgm:t>
    </dgm:pt>
    <dgm:pt modelId="{1D456888-11D1-4658-B4A4-DC1A45F39D4C}" type="pres">
      <dgm:prSet presAssocID="{5DA242F2-7D1F-4191-8316-AB46435F690E}" presName="connectorText" presStyleLbl="sibTrans2D1" presStyleIdx="6" presStyleCnt="10"/>
      <dgm:spPr/>
      <dgm:t>
        <a:bodyPr/>
        <a:lstStyle/>
        <a:p>
          <a:endParaRPr lang="es-ES"/>
        </a:p>
      </dgm:t>
    </dgm:pt>
    <dgm:pt modelId="{9A421E8B-9AA8-4622-BF01-193CFE4DDC55}" type="pres">
      <dgm:prSet presAssocID="{51917B92-A538-4A88-9297-A10F501F8B92}" presName="node" presStyleLbl="node1" presStyleIdx="6" presStyleCnt="10">
        <dgm:presLayoutVars>
          <dgm:bulletEnabled val="1"/>
        </dgm:presLayoutVars>
      </dgm:prSet>
      <dgm:spPr/>
      <dgm:t>
        <a:bodyPr/>
        <a:lstStyle/>
        <a:p>
          <a:endParaRPr lang="es-ES"/>
        </a:p>
      </dgm:t>
    </dgm:pt>
    <dgm:pt modelId="{7E0622B2-2592-48BC-A153-BD6BBDD75EA9}" type="pres">
      <dgm:prSet presAssocID="{ECE71CE6-D88C-42EE-B854-1114BBF60881}" presName="parTrans" presStyleLbl="sibTrans2D1" presStyleIdx="7" presStyleCnt="10"/>
      <dgm:spPr/>
      <dgm:t>
        <a:bodyPr/>
        <a:lstStyle/>
        <a:p>
          <a:endParaRPr lang="es-ES"/>
        </a:p>
      </dgm:t>
    </dgm:pt>
    <dgm:pt modelId="{ABF5E7A2-C52B-4089-90EA-9F6B32141B73}" type="pres">
      <dgm:prSet presAssocID="{ECE71CE6-D88C-42EE-B854-1114BBF60881}" presName="connectorText" presStyleLbl="sibTrans2D1" presStyleIdx="7" presStyleCnt="10"/>
      <dgm:spPr/>
      <dgm:t>
        <a:bodyPr/>
        <a:lstStyle/>
        <a:p>
          <a:endParaRPr lang="es-ES"/>
        </a:p>
      </dgm:t>
    </dgm:pt>
    <dgm:pt modelId="{ECA48B3A-1FA3-4326-86FF-43EE77FED151}" type="pres">
      <dgm:prSet presAssocID="{0345A07D-CA2D-4954-8C95-51453570BC39}" presName="node" presStyleLbl="node1" presStyleIdx="7" presStyleCnt="10" custScaleX="135045">
        <dgm:presLayoutVars>
          <dgm:bulletEnabled val="1"/>
        </dgm:presLayoutVars>
      </dgm:prSet>
      <dgm:spPr/>
      <dgm:t>
        <a:bodyPr/>
        <a:lstStyle/>
        <a:p>
          <a:endParaRPr lang="es-ES"/>
        </a:p>
      </dgm:t>
    </dgm:pt>
    <dgm:pt modelId="{990FEAE3-627B-4F37-882A-6AFAED6E3989}" type="pres">
      <dgm:prSet presAssocID="{CF4F50AC-73A0-4A03-ACDF-A1D48973EE27}" presName="parTrans" presStyleLbl="sibTrans2D1" presStyleIdx="8" presStyleCnt="10"/>
      <dgm:spPr/>
      <dgm:t>
        <a:bodyPr/>
        <a:lstStyle/>
        <a:p>
          <a:endParaRPr lang="es-ES"/>
        </a:p>
      </dgm:t>
    </dgm:pt>
    <dgm:pt modelId="{AFCEF946-FEF1-455B-9C17-02C711D2903C}" type="pres">
      <dgm:prSet presAssocID="{CF4F50AC-73A0-4A03-ACDF-A1D48973EE27}" presName="connectorText" presStyleLbl="sibTrans2D1" presStyleIdx="8" presStyleCnt="10"/>
      <dgm:spPr/>
      <dgm:t>
        <a:bodyPr/>
        <a:lstStyle/>
        <a:p>
          <a:endParaRPr lang="es-ES"/>
        </a:p>
      </dgm:t>
    </dgm:pt>
    <dgm:pt modelId="{05067CF7-7764-4635-B601-0E479260FE07}" type="pres">
      <dgm:prSet presAssocID="{55DBB17A-AE84-4B57-87FC-A5EB4CD996E4}" presName="node" presStyleLbl="node1" presStyleIdx="8" presStyleCnt="10" custScaleX="148307">
        <dgm:presLayoutVars>
          <dgm:bulletEnabled val="1"/>
        </dgm:presLayoutVars>
      </dgm:prSet>
      <dgm:spPr/>
      <dgm:t>
        <a:bodyPr/>
        <a:lstStyle/>
        <a:p>
          <a:endParaRPr lang="es-ES"/>
        </a:p>
      </dgm:t>
    </dgm:pt>
    <dgm:pt modelId="{6D88E3BA-FC7C-45C8-84DC-6B509B5A0CF8}" type="pres">
      <dgm:prSet presAssocID="{2D3837F6-EB76-432F-BF89-EE35E8EFDF78}" presName="parTrans" presStyleLbl="sibTrans2D1" presStyleIdx="9" presStyleCnt="10"/>
      <dgm:spPr/>
      <dgm:t>
        <a:bodyPr/>
        <a:lstStyle/>
        <a:p>
          <a:endParaRPr lang="es-ES"/>
        </a:p>
      </dgm:t>
    </dgm:pt>
    <dgm:pt modelId="{B5A39E3E-64DD-413F-AB47-87D7A9FBB81E}" type="pres">
      <dgm:prSet presAssocID="{2D3837F6-EB76-432F-BF89-EE35E8EFDF78}" presName="connectorText" presStyleLbl="sibTrans2D1" presStyleIdx="9" presStyleCnt="10"/>
      <dgm:spPr/>
      <dgm:t>
        <a:bodyPr/>
        <a:lstStyle/>
        <a:p>
          <a:endParaRPr lang="es-ES"/>
        </a:p>
      </dgm:t>
    </dgm:pt>
    <dgm:pt modelId="{96D47DCD-53E0-4EB9-AC9D-1F9EFED34573}" type="pres">
      <dgm:prSet presAssocID="{B305769B-E5B2-4146-9564-9F9661C68918}" presName="node" presStyleLbl="node1" presStyleIdx="9" presStyleCnt="10">
        <dgm:presLayoutVars>
          <dgm:bulletEnabled val="1"/>
        </dgm:presLayoutVars>
      </dgm:prSet>
      <dgm:spPr/>
      <dgm:t>
        <a:bodyPr/>
        <a:lstStyle/>
        <a:p>
          <a:endParaRPr lang="es-ES"/>
        </a:p>
      </dgm:t>
    </dgm:pt>
  </dgm:ptLst>
  <dgm:cxnLst>
    <dgm:cxn modelId="{F562C0F9-E1A4-484F-826E-75D8D35A1457}" type="presOf" srcId="{2D3837F6-EB76-432F-BF89-EE35E8EFDF78}" destId="{B5A39E3E-64DD-413F-AB47-87D7A9FBB81E}" srcOrd="1" destOrd="0" presId="urn:microsoft.com/office/officeart/2005/8/layout/radial5"/>
    <dgm:cxn modelId="{FBFE8B5C-C160-4E33-8F98-6D8BAE76D66B}" type="presOf" srcId="{51917B92-A538-4A88-9297-A10F501F8B92}" destId="{9A421E8B-9AA8-4622-BF01-193CFE4DDC55}" srcOrd="0" destOrd="0" presId="urn:microsoft.com/office/officeart/2005/8/layout/radial5"/>
    <dgm:cxn modelId="{0C8C6960-A5DE-46EE-B276-FF253242AFAA}" srcId="{DE283D5A-308A-4311-92EC-41EDC0136AC5}" destId="{B305769B-E5B2-4146-9564-9F9661C68918}" srcOrd="9" destOrd="0" parTransId="{2D3837F6-EB76-432F-BF89-EE35E8EFDF78}" sibTransId="{19707D46-5BE4-42E2-966C-15B18C5AB5A0}"/>
    <dgm:cxn modelId="{75D21B90-CE55-4356-A5A0-5F41674D0421}" type="presOf" srcId="{B2883E2B-24B5-4F25-A298-5C4F44D92572}" destId="{3FC85D20-F7AA-4C75-B944-2931C650A983}" srcOrd="0" destOrd="0" presId="urn:microsoft.com/office/officeart/2005/8/layout/radial5"/>
    <dgm:cxn modelId="{6C9E281F-11B0-4412-B3BC-C1FDC08767A7}" type="presOf" srcId="{D49BAB75-73F6-4B39-8C4B-8E9D8CFD5F78}" destId="{8D500560-EC92-4D82-9AF6-8B81C5F162C5}" srcOrd="0" destOrd="0" presId="urn:microsoft.com/office/officeart/2005/8/layout/radial5"/>
    <dgm:cxn modelId="{00834102-C570-4ADC-8125-E394080CEDD1}" srcId="{DE283D5A-308A-4311-92EC-41EDC0136AC5}" destId="{4ACCFAA3-A084-4A93-A93B-44042920D081}" srcOrd="5" destOrd="0" parTransId="{230DC9C2-E77A-4F02-BDF9-F36717444CA6}" sibTransId="{946F5B5C-4E80-48E4-93D5-FFDBF02B1982}"/>
    <dgm:cxn modelId="{2A9DEE18-0071-4582-A9B5-213CE62A9E98}" srcId="{DE283D5A-308A-4311-92EC-41EDC0136AC5}" destId="{D49BAB75-73F6-4B39-8C4B-8E9D8CFD5F78}" srcOrd="4" destOrd="0" parTransId="{63B8F81E-7182-49AD-AF8E-E86DF2035F00}" sibTransId="{BD8F35C0-8C6C-46B7-A3E1-DEB90AD1C336}"/>
    <dgm:cxn modelId="{8C39B8B9-0852-4862-80F6-2558576AEB15}" type="presOf" srcId="{B36A4DDD-A387-4A26-B26C-68D2346E7FD1}" destId="{5000AAA5-17F7-4D1A-8D14-AEC84C8A9800}" srcOrd="1" destOrd="0" presId="urn:microsoft.com/office/officeart/2005/8/layout/radial5"/>
    <dgm:cxn modelId="{7CD59DE4-E77B-44EF-8BA5-ECADD97D492B}" type="presOf" srcId="{0345A07D-CA2D-4954-8C95-51453570BC39}" destId="{ECA48B3A-1FA3-4326-86FF-43EE77FED151}" srcOrd="0" destOrd="0" presId="urn:microsoft.com/office/officeart/2005/8/layout/radial5"/>
    <dgm:cxn modelId="{7399FBE2-98BC-420F-A174-DE70F92C7B0C}" srcId="{DE283D5A-308A-4311-92EC-41EDC0136AC5}" destId="{53EBE41C-56B5-44E1-A0E5-DD4BFE9C8095}" srcOrd="1" destOrd="0" parTransId="{B36A4DDD-A387-4A26-B26C-68D2346E7FD1}" sibTransId="{B08752AC-CAC6-40C4-A199-28EC052D7E2A}"/>
    <dgm:cxn modelId="{EA8B3B91-A4A5-4033-ABE1-9C01CD4E6C50}" srcId="{DE283D5A-308A-4311-92EC-41EDC0136AC5}" destId="{0345A07D-CA2D-4954-8C95-51453570BC39}" srcOrd="7" destOrd="0" parTransId="{ECE71CE6-D88C-42EE-B854-1114BBF60881}" sibTransId="{92DBB392-D05B-4B6F-BC8F-B28D29AEFAC7}"/>
    <dgm:cxn modelId="{6CC5820F-D3C8-425A-9652-E2F9FB287BF8}" type="presOf" srcId="{230DC9C2-E77A-4F02-BDF9-F36717444CA6}" destId="{F5860685-A41E-4BD6-B1CC-61D46BC0E5FE}" srcOrd="0" destOrd="0" presId="urn:microsoft.com/office/officeart/2005/8/layout/radial5"/>
    <dgm:cxn modelId="{3D6A80A8-C970-43D5-8BF0-9C701066066C}" srcId="{DE283D5A-308A-4311-92EC-41EDC0136AC5}" destId="{51917B92-A538-4A88-9297-A10F501F8B92}" srcOrd="6" destOrd="0" parTransId="{5DA242F2-7D1F-4191-8316-AB46435F690E}" sibTransId="{00B9CB3C-FD96-4718-91F4-A7B0526DE4D2}"/>
    <dgm:cxn modelId="{7DBAD2F0-B8A6-48A3-9990-EC1F42BC7C21}" srcId="{DE283D5A-308A-4311-92EC-41EDC0136AC5}" destId="{55DBB17A-AE84-4B57-87FC-A5EB4CD996E4}" srcOrd="8" destOrd="0" parTransId="{CF4F50AC-73A0-4A03-ACDF-A1D48973EE27}" sibTransId="{F47F8FF2-6E9F-4F7B-A076-5A51CF3C4CFE}"/>
    <dgm:cxn modelId="{F77696B5-D529-4C6F-9649-EF5605DED1B9}" type="presOf" srcId="{DE283D5A-308A-4311-92EC-41EDC0136AC5}" destId="{91DCCAF6-2DB9-45EA-8ACE-EF5613AE0513}" srcOrd="0" destOrd="0" presId="urn:microsoft.com/office/officeart/2005/8/layout/radial5"/>
    <dgm:cxn modelId="{185BB956-67FB-45E8-B77D-F84043C8BC99}" type="presOf" srcId="{35A1178E-5755-4701-8EFB-8F067D325BA7}" destId="{027FA5BC-53E0-4830-A211-AF775A57091B}" srcOrd="1" destOrd="0" presId="urn:microsoft.com/office/officeart/2005/8/layout/radial5"/>
    <dgm:cxn modelId="{D1740BCD-A15B-42DD-B9B9-557EAD0C5B3E}" type="presOf" srcId="{63B8F81E-7182-49AD-AF8E-E86DF2035F00}" destId="{DEFA10C9-DDFE-493F-8F26-DFEB6F05F0A2}" srcOrd="1" destOrd="0" presId="urn:microsoft.com/office/officeart/2005/8/layout/radial5"/>
    <dgm:cxn modelId="{31A09367-DAC0-485D-96B7-A4429D6F4A9D}" type="presOf" srcId="{80872697-40FB-4880-BE48-81527377961C}" destId="{752EDAD4-CA47-4A90-B41C-9D57868159D3}" srcOrd="0" destOrd="0" presId="urn:microsoft.com/office/officeart/2005/8/layout/radial5"/>
    <dgm:cxn modelId="{18CD89F7-6FDF-49B2-A349-22EC9803F41F}" type="presOf" srcId="{CF4F50AC-73A0-4A03-ACDF-A1D48973EE27}" destId="{990FEAE3-627B-4F37-882A-6AFAED6E3989}" srcOrd="0" destOrd="0" presId="urn:microsoft.com/office/officeart/2005/8/layout/radial5"/>
    <dgm:cxn modelId="{F5A4C7D9-AEBE-4D2F-8EFA-AE4270BCCD0D}" type="presOf" srcId="{230DC9C2-E77A-4F02-BDF9-F36717444CA6}" destId="{9E79876C-049F-4F9B-82FD-1CD97E90385F}" srcOrd="1" destOrd="0" presId="urn:microsoft.com/office/officeart/2005/8/layout/radial5"/>
    <dgm:cxn modelId="{0ACBAAE0-96B5-499F-9771-5BD09C98543B}" srcId="{1F8DC154-FCC3-46FC-A3E5-EE2087BE81CA}" destId="{DE283D5A-308A-4311-92EC-41EDC0136AC5}" srcOrd="0" destOrd="0" parTransId="{AA449F97-2028-404D-A309-696DA821B25E}" sibTransId="{91C53987-C90C-467C-AEAE-31303B766E64}"/>
    <dgm:cxn modelId="{0C0DE95F-2814-4AFE-BE0E-88A0A63CA191}" srcId="{DE283D5A-308A-4311-92EC-41EDC0136AC5}" destId="{1C1600C7-2224-4B7A-A4EA-43FB17872EA5}" srcOrd="3" destOrd="0" parTransId="{B2883E2B-24B5-4F25-A298-5C4F44D92572}" sibTransId="{98BF609A-8DC7-475A-95F1-4AEE0480418A}"/>
    <dgm:cxn modelId="{50D6979A-84D0-4A14-9FD4-867DF10C7ED4}" type="presOf" srcId="{ECE71CE6-D88C-42EE-B854-1114BBF60881}" destId="{ABF5E7A2-C52B-4089-90EA-9F6B32141B73}" srcOrd="1" destOrd="0" presId="urn:microsoft.com/office/officeart/2005/8/layout/radial5"/>
    <dgm:cxn modelId="{E07BA3BA-C18E-4A00-802B-8094ED72DC45}" type="presOf" srcId="{1F6BD5B8-B217-41ED-A0C0-C45D59D9F4AC}" destId="{6472F21C-A92B-4BAD-9DFB-BAFED311F986}" srcOrd="0" destOrd="0" presId="urn:microsoft.com/office/officeart/2005/8/layout/radial5"/>
    <dgm:cxn modelId="{68945EDE-083C-41CC-82AA-9BB0B61FEACB}" type="presOf" srcId="{55DBB17A-AE84-4B57-87FC-A5EB4CD996E4}" destId="{05067CF7-7764-4635-B601-0E479260FE07}" srcOrd="0" destOrd="0" presId="urn:microsoft.com/office/officeart/2005/8/layout/radial5"/>
    <dgm:cxn modelId="{6777985B-79CB-45C9-BF59-F37F19177469}" type="presOf" srcId="{53EBE41C-56B5-44E1-A0E5-DD4BFE9C8095}" destId="{40227CBC-9700-4344-85A7-DCF3E293AC6E}" srcOrd="0" destOrd="0" presId="urn:microsoft.com/office/officeart/2005/8/layout/radial5"/>
    <dgm:cxn modelId="{034EC4B1-627C-47A3-B346-FA02E292F5E5}" type="presOf" srcId="{5DA242F2-7D1F-4191-8316-AB46435F690E}" destId="{97392F49-2BD8-4B30-B4C2-7C3EE1D98BAC}" srcOrd="0" destOrd="0" presId="urn:microsoft.com/office/officeart/2005/8/layout/radial5"/>
    <dgm:cxn modelId="{83543CA2-54EA-44F7-B624-58AA7147BE1A}" type="presOf" srcId="{4ACCFAA3-A084-4A93-A93B-44042920D081}" destId="{39913EF9-31B1-4BED-91BD-04445D62D082}" srcOrd="0" destOrd="0" presId="urn:microsoft.com/office/officeart/2005/8/layout/radial5"/>
    <dgm:cxn modelId="{6570012B-E8B4-4A3D-B976-3CF3D15FE3B4}" type="presOf" srcId="{2D3837F6-EB76-432F-BF89-EE35E8EFDF78}" destId="{6D88E3BA-FC7C-45C8-84DC-6B509B5A0CF8}" srcOrd="0" destOrd="0" presId="urn:microsoft.com/office/officeart/2005/8/layout/radial5"/>
    <dgm:cxn modelId="{0DF7DCD8-BE6C-4A71-BED8-3028A2B0CAA7}" type="presOf" srcId="{63B8F81E-7182-49AD-AF8E-E86DF2035F00}" destId="{674974B4-85B2-4E93-AEDD-3BE67FC2E738}" srcOrd="0" destOrd="0" presId="urn:microsoft.com/office/officeart/2005/8/layout/radial5"/>
    <dgm:cxn modelId="{F3ECE7A0-A71B-49A2-B91A-FFE781BDD821}" type="presOf" srcId="{1F8DC154-FCC3-46FC-A3E5-EE2087BE81CA}" destId="{7F29F504-8226-4FFA-A4A3-F3388A8DCCC2}" srcOrd="0" destOrd="0" presId="urn:microsoft.com/office/officeart/2005/8/layout/radial5"/>
    <dgm:cxn modelId="{A36691F3-0E6F-4CAA-8152-3AF31DBFF981}" type="presOf" srcId="{B36A4DDD-A387-4A26-B26C-68D2346E7FD1}" destId="{A52B4588-405F-45DC-AEDA-3B160AEFCD4F}" srcOrd="0" destOrd="0" presId="urn:microsoft.com/office/officeart/2005/8/layout/radial5"/>
    <dgm:cxn modelId="{B2D970E9-B0FE-4EB9-B692-B22B52F3E776}" type="presOf" srcId="{1C1600C7-2224-4B7A-A4EA-43FB17872EA5}" destId="{9078979F-20AA-479D-9A97-C91D82E06DC5}" srcOrd="0" destOrd="0" presId="urn:microsoft.com/office/officeart/2005/8/layout/radial5"/>
    <dgm:cxn modelId="{16A387A8-D6FB-4791-BFF7-94E4CB85C9E2}" type="presOf" srcId="{ECE71CE6-D88C-42EE-B854-1114BBF60881}" destId="{7E0622B2-2592-48BC-A153-BD6BBDD75EA9}" srcOrd="0" destOrd="0" presId="urn:microsoft.com/office/officeart/2005/8/layout/radial5"/>
    <dgm:cxn modelId="{D6E7DE99-66AE-4529-9DFB-5EAADE7B4BD0}" type="presOf" srcId="{6361DDDB-33CD-4030-ADF0-0C325B476E98}" destId="{D36C63EF-DC06-4B47-9C64-F7C85B3AF1EE}" srcOrd="1" destOrd="0" presId="urn:microsoft.com/office/officeart/2005/8/layout/radial5"/>
    <dgm:cxn modelId="{D15F6863-314B-44B3-94B7-E4B54187BE8F}" type="presOf" srcId="{6361DDDB-33CD-4030-ADF0-0C325B476E98}" destId="{6DBD99CD-39AC-40F9-A46E-6221D4C871FC}" srcOrd="0" destOrd="0" presId="urn:microsoft.com/office/officeart/2005/8/layout/radial5"/>
    <dgm:cxn modelId="{9F1E8E13-1386-4BB0-9CB6-0B6693B9F1F9}" type="presOf" srcId="{5DA242F2-7D1F-4191-8316-AB46435F690E}" destId="{1D456888-11D1-4658-B4A4-DC1A45F39D4C}" srcOrd="1" destOrd="0" presId="urn:microsoft.com/office/officeart/2005/8/layout/radial5"/>
    <dgm:cxn modelId="{DCCC72A4-19B7-4336-A327-183C2AE06BD3}" type="presOf" srcId="{CF4F50AC-73A0-4A03-ACDF-A1D48973EE27}" destId="{AFCEF946-FEF1-455B-9C17-02C711D2903C}" srcOrd="1" destOrd="0" presId="urn:microsoft.com/office/officeart/2005/8/layout/radial5"/>
    <dgm:cxn modelId="{72E0EEBA-5BC1-42C2-B67D-B27CA930D1B9}" type="presOf" srcId="{35A1178E-5755-4701-8EFB-8F067D325BA7}" destId="{8874C6C8-1EB5-4FED-A483-2BB40A137643}" srcOrd="0" destOrd="0" presId="urn:microsoft.com/office/officeart/2005/8/layout/radial5"/>
    <dgm:cxn modelId="{6C2A4140-B073-4483-869E-4D90954B1A63}" srcId="{DE283D5A-308A-4311-92EC-41EDC0136AC5}" destId="{1F6BD5B8-B217-41ED-A0C0-C45D59D9F4AC}" srcOrd="2" destOrd="0" parTransId="{6361DDDB-33CD-4030-ADF0-0C325B476E98}" sibTransId="{6424F492-0152-457D-BC64-C43A643AFBE1}"/>
    <dgm:cxn modelId="{84E04A51-7D64-4943-A818-29D0BC5BB1EC}" type="presOf" srcId="{B2883E2B-24B5-4F25-A298-5C4F44D92572}" destId="{480DEDEE-A6DB-4BC5-831C-F80B6D7FD24E}" srcOrd="1" destOrd="0" presId="urn:microsoft.com/office/officeart/2005/8/layout/radial5"/>
    <dgm:cxn modelId="{F78B2F2A-F608-4981-B279-A0101A7F7565}" srcId="{DE283D5A-308A-4311-92EC-41EDC0136AC5}" destId="{80872697-40FB-4880-BE48-81527377961C}" srcOrd="0" destOrd="0" parTransId="{35A1178E-5755-4701-8EFB-8F067D325BA7}" sibTransId="{24648C9B-D50B-454A-8C6C-9657EBE5977B}"/>
    <dgm:cxn modelId="{418EDA49-6934-4A3D-A2D9-572F8D83FE71}" type="presOf" srcId="{B305769B-E5B2-4146-9564-9F9661C68918}" destId="{96D47DCD-53E0-4EB9-AC9D-1F9EFED34573}" srcOrd="0" destOrd="0" presId="urn:microsoft.com/office/officeart/2005/8/layout/radial5"/>
    <dgm:cxn modelId="{56E13F07-35C1-4F0A-98B4-0A6725949940}" type="presParOf" srcId="{7F29F504-8226-4FFA-A4A3-F3388A8DCCC2}" destId="{91DCCAF6-2DB9-45EA-8ACE-EF5613AE0513}" srcOrd="0" destOrd="0" presId="urn:microsoft.com/office/officeart/2005/8/layout/radial5"/>
    <dgm:cxn modelId="{782EC080-8BD6-4662-A8AB-3CB8E9E72339}" type="presParOf" srcId="{7F29F504-8226-4FFA-A4A3-F3388A8DCCC2}" destId="{8874C6C8-1EB5-4FED-A483-2BB40A137643}" srcOrd="1" destOrd="0" presId="urn:microsoft.com/office/officeart/2005/8/layout/radial5"/>
    <dgm:cxn modelId="{519BF7F1-ADFC-4292-B791-03DC0EF78597}" type="presParOf" srcId="{8874C6C8-1EB5-4FED-A483-2BB40A137643}" destId="{027FA5BC-53E0-4830-A211-AF775A57091B}" srcOrd="0" destOrd="0" presId="urn:microsoft.com/office/officeart/2005/8/layout/radial5"/>
    <dgm:cxn modelId="{327D4163-CBE3-4EB0-B7B4-ADF84EB8A0EB}" type="presParOf" srcId="{7F29F504-8226-4FFA-A4A3-F3388A8DCCC2}" destId="{752EDAD4-CA47-4A90-B41C-9D57868159D3}" srcOrd="2" destOrd="0" presId="urn:microsoft.com/office/officeart/2005/8/layout/radial5"/>
    <dgm:cxn modelId="{A5282509-A76C-4CDC-934A-B67680D25004}" type="presParOf" srcId="{7F29F504-8226-4FFA-A4A3-F3388A8DCCC2}" destId="{A52B4588-405F-45DC-AEDA-3B160AEFCD4F}" srcOrd="3" destOrd="0" presId="urn:microsoft.com/office/officeart/2005/8/layout/radial5"/>
    <dgm:cxn modelId="{D626F97A-EEDC-4401-B3E3-E3CB167EF515}" type="presParOf" srcId="{A52B4588-405F-45DC-AEDA-3B160AEFCD4F}" destId="{5000AAA5-17F7-4D1A-8D14-AEC84C8A9800}" srcOrd="0" destOrd="0" presId="urn:microsoft.com/office/officeart/2005/8/layout/radial5"/>
    <dgm:cxn modelId="{067D1DD6-1B4D-4231-93B0-E75FE8523A2B}" type="presParOf" srcId="{7F29F504-8226-4FFA-A4A3-F3388A8DCCC2}" destId="{40227CBC-9700-4344-85A7-DCF3E293AC6E}" srcOrd="4" destOrd="0" presId="urn:microsoft.com/office/officeart/2005/8/layout/radial5"/>
    <dgm:cxn modelId="{813EEE81-5F16-4778-84CF-1C3717B85A23}" type="presParOf" srcId="{7F29F504-8226-4FFA-A4A3-F3388A8DCCC2}" destId="{6DBD99CD-39AC-40F9-A46E-6221D4C871FC}" srcOrd="5" destOrd="0" presId="urn:microsoft.com/office/officeart/2005/8/layout/radial5"/>
    <dgm:cxn modelId="{11E5140B-96A9-44D5-BA1A-307E9CAF5A3F}" type="presParOf" srcId="{6DBD99CD-39AC-40F9-A46E-6221D4C871FC}" destId="{D36C63EF-DC06-4B47-9C64-F7C85B3AF1EE}" srcOrd="0" destOrd="0" presId="urn:microsoft.com/office/officeart/2005/8/layout/radial5"/>
    <dgm:cxn modelId="{0D22B617-D8B0-44D5-838C-FD3F25A34161}" type="presParOf" srcId="{7F29F504-8226-4FFA-A4A3-F3388A8DCCC2}" destId="{6472F21C-A92B-4BAD-9DFB-BAFED311F986}" srcOrd="6" destOrd="0" presId="urn:microsoft.com/office/officeart/2005/8/layout/radial5"/>
    <dgm:cxn modelId="{09F5799E-E112-46D8-969D-BBBD172ABA41}" type="presParOf" srcId="{7F29F504-8226-4FFA-A4A3-F3388A8DCCC2}" destId="{3FC85D20-F7AA-4C75-B944-2931C650A983}" srcOrd="7" destOrd="0" presId="urn:microsoft.com/office/officeart/2005/8/layout/radial5"/>
    <dgm:cxn modelId="{CF9A1EBF-2914-4406-B2C6-4818F27C3215}" type="presParOf" srcId="{3FC85D20-F7AA-4C75-B944-2931C650A983}" destId="{480DEDEE-A6DB-4BC5-831C-F80B6D7FD24E}" srcOrd="0" destOrd="0" presId="urn:microsoft.com/office/officeart/2005/8/layout/radial5"/>
    <dgm:cxn modelId="{D529E54C-1C04-4B24-8AB2-25A797717785}" type="presParOf" srcId="{7F29F504-8226-4FFA-A4A3-F3388A8DCCC2}" destId="{9078979F-20AA-479D-9A97-C91D82E06DC5}" srcOrd="8" destOrd="0" presId="urn:microsoft.com/office/officeart/2005/8/layout/radial5"/>
    <dgm:cxn modelId="{3B6874E6-EFBF-49F3-9B95-661E4C55EFCC}" type="presParOf" srcId="{7F29F504-8226-4FFA-A4A3-F3388A8DCCC2}" destId="{674974B4-85B2-4E93-AEDD-3BE67FC2E738}" srcOrd="9" destOrd="0" presId="urn:microsoft.com/office/officeart/2005/8/layout/radial5"/>
    <dgm:cxn modelId="{EC661899-46A0-4DBF-8AF5-099443414102}" type="presParOf" srcId="{674974B4-85B2-4E93-AEDD-3BE67FC2E738}" destId="{DEFA10C9-DDFE-493F-8F26-DFEB6F05F0A2}" srcOrd="0" destOrd="0" presId="urn:microsoft.com/office/officeart/2005/8/layout/radial5"/>
    <dgm:cxn modelId="{2D069B39-6CBB-488F-8791-F418580367C2}" type="presParOf" srcId="{7F29F504-8226-4FFA-A4A3-F3388A8DCCC2}" destId="{8D500560-EC92-4D82-9AF6-8B81C5F162C5}" srcOrd="10" destOrd="0" presId="urn:microsoft.com/office/officeart/2005/8/layout/radial5"/>
    <dgm:cxn modelId="{78251CEC-B385-4618-9DFD-A3A0F6793BF7}" type="presParOf" srcId="{7F29F504-8226-4FFA-A4A3-F3388A8DCCC2}" destId="{F5860685-A41E-4BD6-B1CC-61D46BC0E5FE}" srcOrd="11" destOrd="0" presId="urn:microsoft.com/office/officeart/2005/8/layout/radial5"/>
    <dgm:cxn modelId="{5E2350B5-3E80-4EA0-8713-44B86C9EA77B}" type="presParOf" srcId="{F5860685-A41E-4BD6-B1CC-61D46BC0E5FE}" destId="{9E79876C-049F-4F9B-82FD-1CD97E90385F}" srcOrd="0" destOrd="0" presId="urn:microsoft.com/office/officeart/2005/8/layout/radial5"/>
    <dgm:cxn modelId="{F812F4E7-4734-4C3D-9C58-8656DE9AAC89}" type="presParOf" srcId="{7F29F504-8226-4FFA-A4A3-F3388A8DCCC2}" destId="{39913EF9-31B1-4BED-91BD-04445D62D082}" srcOrd="12" destOrd="0" presId="urn:microsoft.com/office/officeart/2005/8/layout/radial5"/>
    <dgm:cxn modelId="{7E5703B7-07A8-419C-869F-C9349C97AAB4}" type="presParOf" srcId="{7F29F504-8226-4FFA-A4A3-F3388A8DCCC2}" destId="{97392F49-2BD8-4B30-B4C2-7C3EE1D98BAC}" srcOrd="13" destOrd="0" presId="urn:microsoft.com/office/officeart/2005/8/layout/radial5"/>
    <dgm:cxn modelId="{78A28BAA-4278-47EE-9CAC-C7F34432E296}" type="presParOf" srcId="{97392F49-2BD8-4B30-B4C2-7C3EE1D98BAC}" destId="{1D456888-11D1-4658-B4A4-DC1A45F39D4C}" srcOrd="0" destOrd="0" presId="urn:microsoft.com/office/officeart/2005/8/layout/radial5"/>
    <dgm:cxn modelId="{546864E0-C80D-481F-9983-B5D683485A35}" type="presParOf" srcId="{7F29F504-8226-4FFA-A4A3-F3388A8DCCC2}" destId="{9A421E8B-9AA8-4622-BF01-193CFE4DDC55}" srcOrd="14" destOrd="0" presId="urn:microsoft.com/office/officeart/2005/8/layout/radial5"/>
    <dgm:cxn modelId="{35DCAE00-6857-4241-9989-9EB357E34FAA}" type="presParOf" srcId="{7F29F504-8226-4FFA-A4A3-F3388A8DCCC2}" destId="{7E0622B2-2592-48BC-A153-BD6BBDD75EA9}" srcOrd="15" destOrd="0" presId="urn:microsoft.com/office/officeart/2005/8/layout/radial5"/>
    <dgm:cxn modelId="{66A6C336-818F-4DD1-BD2A-29D505C94660}" type="presParOf" srcId="{7E0622B2-2592-48BC-A153-BD6BBDD75EA9}" destId="{ABF5E7A2-C52B-4089-90EA-9F6B32141B73}" srcOrd="0" destOrd="0" presId="urn:microsoft.com/office/officeart/2005/8/layout/radial5"/>
    <dgm:cxn modelId="{5024A1CE-96A9-4D3B-AD51-751F15053C6F}" type="presParOf" srcId="{7F29F504-8226-4FFA-A4A3-F3388A8DCCC2}" destId="{ECA48B3A-1FA3-4326-86FF-43EE77FED151}" srcOrd="16" destOrd="0" presId="urn:microsoft.com/office/officeart/2005/8/layout/radial5"/>
    <dgm:cxn modelId="{DEEC2423-A4A4-4ED4-BCFD-BFC5D11272BC}" type="presParOf" srcId="{7F29F504-8226-4FFA-A4A3-F3388A8DCCC2}" destId="{990FEAE3-627B-4F37-882A-6AFAED6E3989}" srcOrd="17" destOrd="0" presId="urn:microsoft.com/office/officeart/2005/8/layout/radial5"/>
    <dgm:cxn modelId="{21ABFDFB-4454-46F7-B516-AFC94550434A}" type="presParOf" srcId="{990FEAE3-627B-4F37-882A-6AFAED6E3989}" destId="{AFCEF946-FEF1-455B-9C17-02C711D2903C}" srcOrd="0" destOrd="0" presId="urn:microsoft.com/office/officeart/2005/8/layout/radial5"/>
    <dgm:cxn modelId="{583C6279-F5F1-40A4-906D-DA9640768FED}" type="presParOf" srcId="{7F29F504-8226-4FFA-A4A3-F3388A8DCCC2}" destId="{05067CF7-7764-4635-B601-0E479260FE07}" srcOrd="18" destOrd="0" presId="urn:microsoft.com/office/officeart/2005/8/layout/radial5"/>
    <dgm:cxn modelId="{FFD62205-5CC9-4B6F-8B01-1B9E14299E0E}" type="presParOf" srcId="{7F29F504-8226-4FFA-A4A3-F3388A8DCCC2}" destId="{6D88E3BA-FC7C-45C8-84DC-6B509B5A0CF8}" srcOrd="19" destOrd="0" presId="urn:microsoft.com/office/officeart/2005/8/layout/radial5"/>
    <dgm:cxn modelId="{A853999F-2116-487D-A3F1-88981F014730}" type="presParOf" srcId="{6D88E3BA-FC7C-45C8-84DC-6B509B5A0CF8}" destId="{B5A39E3E-64DD-413F-AB47-87D7A9FBB81E}" srcOrd="0" destOrd="0" presId="urn:microsoft.com/office/officeart/2005/8/layout/radial5"/>
    <dgm:cxn modelId="{08DF2586-C44A-42A6-9556-4B22E2905306}" type="presParOf" srcId="{7F29F504-8226-4FFA-A4A3-F3388A8DCCC2}" destId="{96D47DCD-53E0-4EB9-AC9D-1F9EFED34573}" srcOrd="20" destOrd="0" presId="urn:microsoft.com/office/officeart/2005/8/layout/radial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CB622D-90A0-4D67-A1CC-B8F47CFC421A}" type="doc">
      <dgm:prSet loTypeId="urn:microsoft.com/office/officeart/2005/8/layout/matrix1" loCatId="matrix" qsTypeId="urn:microsoft.com/office/officeart/2005/8/quickstyle/simple3" qsCatId="simple" csTypeId="urn:microsoft.com/office/officeart/2005/8/colors/colorful3" csCatId="colorful" phldr="1"/>
      <dgm:spPr/>
      <dgm:t>
        <a:bodyPr/>
        <a:lstStyle/>
        <a:p>
          <a:endParaRPr lang="es-MX"/>
        </a:p>
      </dgm:t>
    </dgm:pt>
    <dgm:pt modelId="{DC55BFAF-D215-4F09-93A0-4F3F590178FA}">
      <dgm:prSet phldrT="[Texto]" custT="1"/>
      <dgm:spPr/>
      <dgm:t>
        <a:bodyPr/>
        <a:lstStyle/>
        <a:p>
          <a:r>
            <a:rPr lang="es-MX" sz="1600" b="1" dirty="0"/>
            <a:t>Datos Personales Sensibles</a:t>
          </a:r>
        </a:p>
      </dgm:t>
    </dgm:pt>
    <dgm:pt modelId="{45C801E5-229B-47D3-8F3C-4DCA8034D037}" type="parTrans" cxnId="{B1DD931F-FB5F-47F1-823E-F1C0EA912039}">
      <dgm:prSet/>
      <dgm:spPr/>
      <dgm:t>
        <a:bodyPr/>
        <a:lstStyle/>
        <a:p>
          <a:endParaRPr lang="es-MX" sz="1600" b="1"/>
        </a:p>
      </dgm:t>
    </dgm:pt>
    <dgm:pt modelId="{36C8BFAB-D2FC-4B57-BF4F-9E76B0DA7488}" type="sibTrans" cxnId="{B1DD931F-FB5F-47F1-823E-F1C0EA912039}">
      <dgm:prSet/>
      <dgm:spPr/>
      <dgm:t>
        <a:bodyPr/>
        <a:lstStyle/>
        <a:p>
          <a:endParaRPr lang="es-MX" sz="1600" b="1"/>
        </a:p>
      </dgm:t>
    </dgm:pt>
    <dgm:pt modelId="{4E3926DD-9174-4490-8552-CDA376933700}">
      <dgm:prSet phldrT="[Texto]" custT="1"/>
      <dgm:spPr/>
      <dgm:t>
        <a:bodyPr/>
        <a:lstStyle/>
        <a:p>
          <a:r>
            <a:rPr lang="es-MX" sz="1600" b="1" dirty="0"/>
            <a:t>Aquellos que puedan revelar aspectos como origen étnico o racial</a:t>
          </a:r>
        </a:p>
      </dgm:t>
    </dgm:pt>
    <dgm:pt modelId="{21708F8D-D372-4C63-8BD8-D4BA0A90D971}" type="parTrans" cxnId="{ED6D7DF6-13CC-4018-B667-132E32A8994F}">
      <dgm:prSet/>
      <dgm:spPr/>
      <dgm:t>
        <a:bodyPr/>
        <a:lstStyle/>
        <a:p>
          <a:endParaRPr lang="es-MX" sz="1600" b="1"/>
        </a:p>
      </dgm:t>
    </dgm:pt>
    <dgm:pt modelId="{ADD05FF4-A306-4D5A-A92B-6BEB92FD2027}" type="sibTrans" cxnId="{ED6D7DF6-13CC-4018-B667-132E32A8994F}">
      <dgm:prSet/>
      <dgm:spPr/>
      <dgm:t>
        <a:bodyPr/>
        <a:lstStyle/>
        <a:p>
          <a:endParaRPr lang="es-MX" sz="1600" b="1"/>
        </a:p>
      </dgm:t>
    </dgm:pt>
    <dgm:pt modelId="{E2F4C0AB-4459-47E5-AEFC-43C45F2F7301}">
      <dgm:prSet phldrT="[Texto]" custT="1"/>
      <dgm:spPr/>
      <dgm:t>
        <a:bodyPr/>
        <a:lstStyle/>
        <a:p>
          <a:r>
            <a:rPr lang="es-MX" sz="1600" b="1" dirty="0"/>
            <a:t>Información de salud física o mental, información genética, datos biométricos, firma electrónica</a:t>
          </a:r>
        </a:p>
      </dgm:t>
    </dgm:pt>
    <dgm:pt modelId="{C2A7E592-714C-4FEF-8A48-A1FB317D5F9C}" type="parTrans" cxnId="{28B56E26-5108-4C1D-90E3-6D3C525FBF73}">
      <dgm:prSet/>
      <dgm:spPr/>
      <dgm:t>
        <a:bodyPr/>
        <a:lstStyle/>
        <a:p>
          <a:endParaRPr lang="es-MX" sz="1600" b="1"/>
        </a:p>
      </dgm:t>
    </dgm:pt>
    <dgm:pt modelId="{CAF9ED37-2333-4ACF-A3DB-136B24A2B386}" type="sibTrans" cxnId="{28B56E26-5108-4C1D-90E3-6D3C525FBF73}">
      <dgm:prSet/>
      <dgm:spPr/>
      <dgm:t>
        <a:bodyPr/>
        <a:lstStyle/>
        <a:p>
          <a:endParaRPr lang="es-MX" sz="1600" b="1"/>
        </a:p>
      </dgm:t>
    </dgm:pt>
    <dgm:pt modelId="{3C5AEEF3-CF66-44AD-B9E7-087FC32C973F}">
      <dgm:prSet phldrT="[Texto]" custT="1"/>
      <dgm:spPr/>
      <dgm:t>
        <a:bodyPr/>
        <a:lstStyle/>
        <a:p>
          <a:r>
            <a:rPr lang="es-MX" sz="1600" b="1" dirty="0"/>
            <a:t>Preferencia sexual</a:t>
          </a:r>
        </a:p>
      </dgm:t>
    </dgm:pt>
    <dgm:pt modelId="{2561A130-9ACF-4ACA-8569-052E73389888}" type="parTrans" cxnId="{F402F8C4-1643-4E59-A040-01C4C28C0894}">
      <dgm:prSet/>
      <dgm:spPr/>
      <dgm:t>
        <a:bodyPr/>
        <a:lstStyle/>
        <a:p>
          <a:endParaRPr lang="es-MX" sz="1600" b="1"/>
        </a:p>
      </dgm:t>
    </dgm:pt>
    <dgm:pt modelId="{2E8168CE-739D-4332-89A5-0B93EDD6C2FE}" type="sibTrans" cxnId="{F402F8C4-1643-4E59-A040-01C4C28C0894}">
      <dgm:prSet/>
      <dgm:spPr/>
      <dgm:t>
        <a:bodyPr/>
        <a:lstStyle/>
        <a:p>
          <a:endParaRPr lang="es-MX" sz="1600" b="1"/>
        </a:p>
      </dgm:t>
    </dgm:pt>
    <dgm:pt modelId="{799AC8AE-B42D-4CCF-826B-B440B96024FC}">
      <dgm:prSet phldrT="[Texto]" custT="1"/>
      <dgm:spPr/>
      <dgm:t>
        <a:bodyPr/>
        <a:lstStyle/>
        <a:p>
          <a:r>
            <a:rPr lang="es-MX" sz="1600" b="1" dirty="0"/>
            <a:t>creencias religiosas, filosóficas o morales; afiliación sindical; opiniones políticas.</a:t>
          </a:r>
        </a:p>
      </dgm:t>
    </dgm:pt>
    <dgm:pt modelId="{7824AB8B-8DD3-4FFD-A34D-BC1E35CE8709}" type="parTrans" cxnId="{824F559E-60E4-49BB-B7A6-514B6C97519D}">
      <dgm:prSet/>
      <dgm:spPr/>
      <dgm:t>
        <a:bodyPr/>
        <a:lstStyle/>
        <a:p>
          <a:endParaRPr lang="es-MX" sz="1600" b="1"/>
        </a:p>
      </dgm:t>
    </dgm:pt>
    <dgm:pt modelId="{215CC92F-E5B3-4A9A-AF57-48AB8BF603FD}" type="sibTrans" cxnId="{824F559E-60E4-49BB-B7A6-514B6C97519D}">
      <dgm:prSet/>
      <dgm:spPr/>
      <dgm:t>
        <a:bodyPr/>
        <a:lstStyle/>
        <a:p>
          <a:endParaRPr lang="es-MX" sz="1600" b="1"/>
        </a:p>
      </dgm:t>
    </dgm:pt>
    <dgm:pt modelId="{FCD2842A-BCD2-4FB4-8B6C-556C388C33F4}" type="pres">
      <dgm:prSet presAssocID="{66CB622D-90A0-4D67-A1CC-B8F47CFC421A}" presName="diagram" presStyleCnt="0">
        <dgm:presLayoutVars>
          <dgm:chMax val="1"/>
          <dgm:dir/>
          <dgm:animLvl val="ctr"/>
          <dgm:resizeHandles val="exact"/>
        </dgm:presLayoutVars>
      </dgm:prSet>
      <dgm:spPr/>
      <dgm:t>
        <a:bodyPr/>
        <a:lstStyle/>
        <a:p>
          <a:endParaRPr lang="es-ES"/>
        </a:p>
      </dgm:t>
    </dgm:pt>
    <dgm:pt modelId="{A151F709-1A18-4B6A-9334-56367B770F86}" type="pres">
      <dgm:prSet presAssocID="{66CB622D-90A0-4D67-A1CC-B8F47CFC421A}" presName="matrix" presStyleCnt="0"/>
      <dgm:spPr/>
    </dgm:pt>
    <dgm:pt modelId="{E472E2B5-41DB-4446-ABF1-87E1EA45D1EC}" type="pres">
      <dgm:prSet presAssocID="{66CB622D-90A0-4D67-A1CC-B8F47CFC421A}" presName="tile1" presStyleLbl="node1" presStyleIdx="0" presStyleCnt="4" custLinFactNeighborX="0"/>
      <dgm:spPr/>
      <dgm:t>
        <a:bodyPr/>
        <a:lstStyle/>
        <a:p>
          <a:endParaRPr lang="es-ES"/>
        </a:p>
      </dgm:t>
    </dgm:pt>
    <dgm:pt modelId="{B6839C62-4E64-4382-BD9C-AE27C142EA77}" type="pres">
      <dgm:prSet presAssocID="{66CB622D-90A0-4D67-A1CC-B8F47CFC421A}" presName="tile1text" presStyleLbl="node1" presStyleIdx="0" presStyleCnt="4">
        <dgm:presLayoutVars>
          <dgm:chMax val="0"/>
          <dgm:chPref val="0"/>
          <dgm:bulletEnabled val="1"/>
        </dgm:presLayoutVars>
      </dgm:prSet>
      <dgm:spPr/>
      <dgm:t>
        <a:bodyPr/>
        <a:lstStyle/>
        <a:p>
          <a:endParaRPr lang="es-ES"/>
        </a:p>
      </dgm:t>
    </dgm:pt>
    <dgm:pt modelId="{ABA2877C-5008-4166-A243-47B026316DEE}" type="pres">
      <dgm:prSet presAssocID="{66CB622D-90A0-4D67-A1CC-B8F47CFC421A}" presName="tile2" presStyleLbl="node1" presStyleIdx="1" presStyleCnt="4"/>
      <dgm:spPr/>
      <dgm:t>
        <a:bodyPr/>
        <a:lstStyle/>
        <a:p>
          <a:endParaRPr lang="es-ES"/>
        </a:p>
      </dgm:t>
    </dgm:pt>
    <dgm:pt modelId="{45860E7F-5913-4B28-AB65-4396B8BA44D2}" type="pres">
      <dgm:prSet presAssocID="{66CB622D-90A0-4D67-A1CC-B8F47CFC421A}" presName="tile2text" presStyleLbl="node1" presStyleIdx="1" presStyleCnt="4">
        <dgm:presLayoutVars>
          <dgm:chMax val="0"/>
          <dgm:chPref val="0"/>
          <dgm:bulletEnabled val="1"/>
        </dgm:presLayoutVars>
      </dgm:prSet>
      <dgm:spPr/>
      <dgm:t>
        <a:bodyPr/>
        <a:lstStyle/>
        <a:p>
          <a:endParaRPr lang="es-ES"/>
        </a:p>
      </dgm:t>
    </dgm:pt>
    <dgm:pt modelId="{674F0024-4E07-403C-8198-79378078DD38}" type="pres">
      <dgm:prSet presAssocID="{66CB622D-90A0-4D67-A1CC-B8F47CFC421A}" presName="tile3" presStyleLbl="node1" presStyleIdx="2" presStyleCnt="4"/>
      <dgm:spPr/>
      <dgm:t>
        <a:bodyPr/>
        <a:lstStyle/>
        <a:p>
          <a:endParaRPr lang="es-ES"/>
        </a:p>
      </dgm:t>
    </dgm:pt>
    <dgm:pt modelId="{78AF05DC-E6DA-4C71-9026-5EB69D010CD2}" type="pres">
      <dgm:prSet presAssocID="{66CB622D-90A0-4D67-A1CC-B8F47CFC421A}" presName="tile3text" presStyleLbl="node1" presStyleIdx="2" presStyleCnt="4">
        <dgm:presLayoutVars>
          <dgm:chMax val="0"/>
          <dgm:chPref val="0"/>
          <dgm:bulletEnabled val="1"/>
        </dgm:presLayoutVars>
      </dgm:prSet>
      <dgm:spPr/>
      <dgm:t>
        <a:bodyPr/>
        <a:lstStyle/>
        <a:p>
          <a:endParaRPr lang="es-ES"/>
        </a:p>
      </dgm:t>
    </dgm:pt>
    <dgm:pt modelId="{92A0C9CB-FA0F-4527-911E-58AF9A7CCEF1}" type="pres">
      <dgm:prSet presAssocID="{66CB622D-90A0-4D67-A1CC-B8F47CFC421A}" presName="tile4" presStyleLbl="node1" presStyleIdx="3" presStyleCnt="4"/>
      <dgm:spPr/>
      <dgm:t>
        <a:bodyPr/>
        <a:lstStyle/>
        <a:p>
          <a:endParaRPr lang="es-ES"/>
        </a:p>
      </dgm:t>
    </dgm:pt>
    <dgm:pt modelId="{76B2F1E8-FA8E-4B10-BB3D-3FDBB752B1D8}" type="pres">
      <dgm:prSet presAssocID="{66CB622D-90A0-4D67-A1CC-B8F47CFC421A}" presName="tile4text" presStyleLbl="node1" presStyleIdx="3" presStyleCnt="4">
        <dgm:presLayoutVars>
          <dgm:chMax val="0"/>
          <dgm:chPref val="0"/>
          <dgm:bulletEnabled val="1"/>
        </dgm:presLayoutVars>
      </dgm:prSet>
      <dgm:spPr/>
      <dgm:t>
        <a:bodyPr/>
        <a:lstStyle/>
        <a:p>
          <a:endParaRPr lang="es-ES"/>
        </a:p>
      </dgm:t>
    </dgm:pt>
    <dgm:pt modelId="{7B57B5F7-F130-4520-9BD7-8CCC4FA85375}" type="pres">
      <dgm:prSet presAssocID="{66CB622D-90A0-4D67-A1CC-B8F47CFC421A}" presName="centerTile" presStyleLbl="fgShp" presStyleIdx="0" presStyleCnt="1">
        <dgm:presLayoutVars>
          <dgm:chMax val="0"/>
          <dgm:chPref val="0"/>
        </dgm:presLayoutVars>
      </dgm:prSet>
      <dgm:spPr/>
      <dgm:t>
        <a:bodyPr/>
        <a:lstStyle/>
        <a:p>
          <a:endParaRPr lang="es-ES"/>
        </a:p>
      </dgm:t>
    </dgm:pt>
  </dgm:ptLst>
  <dgm:cxnLst>
    <dgm:cxn modelId="{1B584A37-3114-4198-B7F4-1BAFE3A6393E}" type="presOf" srcId="{E2F4C0AB-4459-47E5-AEFC-43C45F2F7301}" destId="{45860E7F-5913-4B28-AB65-4396B8BA44D2}" srcOrd="1" destOrd="0" presId="urn:microsoft.com/office/officeart/2005/8/layout/matrix1"/>
    <dgm:cxn modelId="{EFE1C1ED-5F93-4A16-9F3B-2AB9D9D860F0}" type="presOf" srcId="{3C5AEEF3-CF66-44AD-B9E7-087FC32C973F}" destId="{674F0024-4E07-403C-8198-79378078DD38}" srcOrd="0" destOrd="0" presId="urn:microsoft.com/office/officeart/2005/8/layout/matrix1"/>
    <dgm:cxn modelId="{4AB8184E-CD5C-4A24-9514-6237E5C4219B}" type="presOf" srcId="{799AC8AE-B42D-4CCF-826B-B440B96024FC}" destId="{76B2F1E8-FA8E-4B10-BB3D-3FDBB752B1D8}" srcOrd="1" destOrd="0" presId="urn:microsoft.com/office/officeart/2005/8/layout/matrix1"/>
    <dgm:cxn modelId="{92C82590-BF49-4418-9468-FD406BD72EF7}" type="presOf" srcId="{799AC8AE-B42D-4CCF-826B-B440B96024FC}" destId="{92A0C9CB-FA0F-4527-911E-58AF9A7CCEF1}" srcOrd="0" destOrd="0" presId="urn:microsoft.com/office/officeart/2005/8/layout/matrix1"/>
    <dgm:cxn modelId="{28B56E26-5108-4C1D-90E3-6D3C525FBF73}" srcId="{DC55BFAF-D215-4F09-93A0-4F3F590178FA}" destId="{E2F4C0AB-4459-47E5-AEFC-43C45F2F7301}" srcOrd="1" destOrd="0" parTransId="{C2A7E592-714C-4FEF-8A48-A1FB317D5F9C}" sibTransId="{CAF9ED37-2333-4ACF-A3DB-136B24A2B386}"/>
    <dgm:cxn modelId="{FACFBDE2-307C-4F29-A6D5-B471FC4C7E48}" type="presOf" srcId="{4E3926DD-9174-4490-8552-CDA376933700}" destId="{B6839C62-4E64-4382-BD9C-AE27C142EA77}" srcOrd="1" destOrd="0" presId="urn:microsoft.com/office/officeart/2005/8/layout/matrix1"/>
    <dgm:cxn modelId="{B091D817-EE0E-4EFD-9F31-04C09EAF35AD}" type="presOf" srcId="{3C5AEEF3-CF66-44AD-B9E7-087FC32C973F}" destId="{78AF05DC-E6DA-4C71-9026-5EB69D010CD2}" srcOrd="1" destOrd="0" presId="urn:microsoft.com/office/officeart/2005/8/layout/matrix1"/>
    <dgm:cxn modelId="{41048A43-070E-4C69-9DE1-948311630B18}" type="presOf" srcId="{DC55BFAF-D215-4F09-93A0-4F3F590178FA}" destId="{7B57B5F7-F130-4520-9BD7-8CCC4FA85375}" srcOrd="0" destOrd="0" presId="urn:microsoft.com/office/officeart/2005/8/layout/matrix1"/>
    <dgm:cxn modelId="{B1DD931F-FB5F-47F1-823E-F1C0EA912039}" srcId="{66CB622D-90A0-4D67-A1CC-B8F47CFC421A}" destId="{DC55BFAF-D215-4F09-93A0-4F3F590178FA}" srcOrd="0" destOrd="0" parTransId="{45C801E5-229B-47D3-8F3C-4DCA8034D037}" sibTransId="{36C8BFAB-D2FC-4B57-BF4F-9E76B0DA7488}"/>
    <dgm:cxn modelId="{68129763-2E95-4714-9E46-86AFF40A16E4}" type="presOf" srcId="{4E3926DD-9174-4490-8552-CDA376933700}" destId="{E472E2B5-41DB-4446-ABF1-87E1EA45D1EC}" srcOrd="0" destOrd="0" presId="urn:microsoft.com/office/officeart/2005/8/layout/matrix1"/>
    <dgm:cxn modelId="{369297E2-C59E-4E90-AD90-233CF3D787E0}" type="presOf" srcId="{66CB622D-90A0-4D67-A1CC-B8F47CFC421A}" destId="{FCD2842A-BCD2-4FB4-8B6C-556C388C33F4}" srcOrd="0" destOrd="0" presId="urn:microsoft.com/office/officeart/2005/8/layout/matrix1"/>
    <dgm:cxn modelId="{CD719EA2-803A-4493-B81A-9B6B4C13DCBB}" type="presOf" srcId="{E2F4C0AB-4459-47E5-AEFC-43C45F2F7301}" destId="{ABA2877C-5008-4166-A243-47B026316DEE}" srcOrd="0" destOrd="0" presId="urn:microsoft.com/office/officeart/2005/8/layout/matrix1"/>
    <dgm:cxn modelId="{F402F8C4-1643-4E59-A040-01C4C28C0894}" srcId="{DC55BFAF-D215-4F09-93A0-4F3F590178FA}" destId="{3C5AEEF3-CF66-44AD-B9E7-087FC32C973F}" srcOrd="2" destOrd="0" parTransId="{2561A130-9ACF-4ACA-8569-052E73389888}" sibTransId="{2E8168CE-739D-4332-89A5-0B93EDD6C2FE}"/>
    <dgm:cxn modelId="{824F559E-60E4-49BB-B7A6-514B6C97519D}" srcId="{DC55BFAF-D215-4F09-93A0-4F3F590178FA}" destId="{799AC8AE-B42D-4CCF-826B-B440B96024FC}" srcOrd="3" destOrd="0" parTransId="{7824AB8B-8DD3-4FFD-A34D-BC1E35CE8709}" sibTransId="{215CC92F-E5B3-4A9A-AF57-48AB8BF603FD}"/>
    <dgm:cxn modelId="{ED6D7DF6-13CC-4018-B667-132E32A8994F}" srcId="{DC55BFAF-D215-4F09-93A0-4F3F590178FA}" destId="{4E3926DD-9174-4490-8552-CDA376933700}" srcOrd="0" destOrd="0" parTransId="{21708F8D-D372-4C63-8BD8-D4BA0A90D971}" sibTransId="{ADD05FF4-A306-4D5A-A92B-6BEB92FD2027}"/>
    <dgm:cxn modelId="{7955CC33-D23D-4C62-B859-8330A3FE5C10}" type="presParOf" srcId="{FCD2842A-BCD2-4FB4-8B6C-556C388C33F4}" destId="{A151F709-1A18-4B6A-9334-56367B770F86}" srcOrd="0" destOrd="0" presId="urn:microsoft.com/office/officeart/2005/8/layout/matrix1"/>
    <dgm:cxn modelId="{EE922D11-FE1E-4735-BE83-E73C53A8CE65}" type="presParOf" srcId="{A151F709-1A18-4B6A-9334-56367B770F86}" destId="{E472E2B5-41DB-4446-ABF1-87E1EA45D1EC}" srcOrd="0" destOrd="0" presId="urn:microsoft.com/office/officeart/2005/8/layout/matrix1"/>
    <dgm:cxn modelId="{20063E09-CF23-4CF5-9A96-A68A6DD97FDB}" type="presParOf" srcId="{A151F709-1A18-4B6A-9334-56367B770F86}" destId="{B6839C62-4E64-4382-BD9C-AE27C142EA77}" srcOrd="1" destOrd="0" presId="urn:microsoft.com/office/officeart/2005/8/layout/matrix1"/>
    <dgm:cxn modelId="{CEA3D1CF-259F-4B50-85EA-5FD6B5843C94}" type="presParOf" srcId="{A151F709-1A18-4B6A-9334-56367B770F86}" destId="{ABA2877C-5008-4166-A243-47B026316DEE}" srcOrd="2" destOrd="0" presId="urn:microsoft.com/office/officeart/2005/8/layout/matrix1"/>
    <dgm:cxn modelId="{B4B4F6FE-F853-4174-8FD9-DB4C7118DA7F}" type="presParOf" srcId="{A151F709-1A18-4B6A-9334-56367B770F86}" destId="{45860E7F-5913-4B28-AB65-4396B8BA44D2}" srcOrd="3" destOrd="0" presId="urn:microsoft.com/office/officeart/2005/8/layout/matrix1"/>
    <dgm:cxn modelId="{39BF59E3-8A4C-494C-B3A8-D9450FDC720A}" type="presParOf" srcId="{A151F709-1A18-4B6A-9334-56367B770F86}" destId="{674F0024-4E07-403C-8198-79378078DD38}" srcOrd="4" destOrd="0" presId="urn:microsoft.com/office/officeart/2005/8/layout/matrix1"/>
    <dgm:cxn modelId="{3DB46827-3173-4701-A932-3555487AE81C}" type="presParOf" srcId="{A151F709-1A18-4B6A-9334-56367B770F86}" destId="{78AF05DC-E6DA-4C71-9026-5EB69D010CD2}" srcOrd="5" destOrd="0" presId="urn:microsoft.com/office/officeart/2005/8/layout/matrix1"/>
    <dgm:cxn modelId="{24215754-C71C-4D78-A6E5-1D955C1C31EC}" type="presParOf" srcId="{A151F709-1A18-4B6A-9334-56367B770F86}" destId="{92A0C9CB-FA0F-4527-911E-58AF9A7CCEF1}" srcOrd="6" destOrd="0" presId="urn:microsoft.com/office/officeart/2005/8/layout/matrix1"/>
    <dgm:cxn modelId="{9873FF33-181E-419C-9BB5-FFC404E4F75C}" type="presParOf" srcId="{A151F709-1A18-4B6A-9334-56367B770F86}" destId="{76B2F1E8-FA8E-4B10-BB3D-3FDBB752B1D8}" srcOrd="7" destOrd="0" presId="urn:microsoft.com/office/officeart/2005/8/layout/matrix1"/>
    <dgm:cxn modelId="{46DEFA4C-545C-451D-BD89-BFBADA32C3F9}" type="presParOf" srcId="{FCD2842A-BCD2-4FB4-8B6C-556C388C33F4}" destId="{7B57B5F7-F130-4520-9BD7-8CCC4FA85375}"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960E74-CB19-46F1-8E97-580CBF07340B}" type="doc">
      <dgm:prSet loTypeId="urn:microsoft.com/office/officeart/2009/layout/CircleArrowProcess" loCatId="cycle" qsTypeId="urn:microsoft.com/office/officeart/2005/8/quickstyle/simple5" qsCatId="simple" csTypeId="urn:microsoft.com/office/officeart/2005/8/colors/colorful5" csCatId="colorful" phldr="1"/>
      <dgm:spPr/>
      <dgm:t>
        <a:bodyPr/>
        <a:lstStyle/>
        <a:p>
          <a:endParaRPr lang="es-MX"/>
        </a:p>
      </dgm:t>
    </dgm:pt>
    <dgm:pt modelId="{44FA6E82-7400-40C9-8BD6-FA3A337019FC}">
      <dgm:prSet phldrT="[Texto]"/>
      <dgm:spPr/>
      <dgm:t>
        <a:bodyPr/>
        <a:lstStyle/>
        <a:p>
          <a:r>
            <a:rPr lang="es-MX" dirty="0"/>
            <a:t>Simplificado</a:t>
          </a:r>
        </a:p>
      </dgm:t>
    </dgm:pt>
    <dgm:pt modelId="{A1292150-6DC9-41DE-83A2-941835C7C2EC}" type="parTrans" cxnId="{009DE015-7CCA-45D0-A37C-BAD63EB8FD87}">
      <dgm:prSet/>
      <dgm:spPr/>
      <dgm:t>
        <a:bodyPr/>
        <a:lstStyle/>
        <a:p>
          <a:endParaRPr lang="es-MX"/>
        </a:p>
      </dgm:t>
    </dgm:pt>
    <dgm:pt modelId="{9FDC8650-52C2-48D9-86AE-ED3EECE34294}" type="sibTrans" cxnId="{009DE015-7CCA-45D0-A37C-BAD63EB8FD87}">
      <dgm:prSet/>
      <dgm:spPr/>
      <dgm:t>
        <a:bodyPr/>
        <a:lstStyle/>
        <a:p>
          <a:endParaRPr lang="es-MX"/>
        </a:p>
      </dgm:t>
    </dgm:pt>
    <dgm:pt modelId="{4181D9E8-D5FE-4FBA-B17F-56010DC4521A}">
      <dgm:prSet phldrT="[Texto]"/>
      <dgm:spPr/>
      <dgm:t>
        <a:bodyPr/>
        <a:lstStyle/>
        <a:p>
          <a:r>
            <a:rPr lang="es-MX" dirty="0"/>
            <a:t>COMPLETO (Integral) </a:t>
          </a:r>
        </a:p>
      </dgm:t>
    </dgm:pt>
    <dgm:pt modelId="{E20CF0AE-A1CF-4AD6-A7A4-7A54B346ACA3}" type="parTrans" cxnId="{A85BF64D-B61C-4571-9541-2CEC16CFD1BC}">
      <dgm:prSet/>
      <dgm:spPr/>
      <dgm:t>
        <a:bodyPr/>
        <a:lstStyle/>
        <a:p>
          <a:endParaRPr lang="es-MX"/>
        </a:p>
      </dgm:t>
    </dgm:pt>
    <dgm:pt modelId="{60332A9F-B1CF-4BE4-93A0-D9EF3C925A05}" type="sibTrans" cxnId="{A85BF64D-B61C-4571-9541-2CEC16CFD1BC}">
      <dgm:prSet/>
      <dgm:spPr/>
      <dgm:t>
        <a:bodyPr/>
        <a:lstStyle/>
        <a:p>
          <a:endParaRPr lang="es-MX"/>
        </a:p>
      </dgm:t>
    </dgm:pt>
    <dgm:pt modelId="{654BAFCB-FF9D-4CB1-A8D8-3D61A158BAEC}">
      <dgm:prSet phldrT="[Texto]"/>
      <dgm:spPr/>
      <dgm:t>
        <a:bodyPr/>
        <a:lstStyle/>
        <a:p>
          <a:r>
            <a:rPr lang="es-MX" dirty="0"/>
            <a:t>Señal de aviso</a:t>
          </a:r>
        </a:p>
      </dgm:t>
    </dgm:pt>
    <dgm:pt modelId="{E82626E7-F9E8-4E45-9C36-A58C11ECE329}" type="parTrans" cxnId="{A31899E3-AA10-4E0A-952C-5889E6402D4B}">
      <dgm:prSet/>
      <dgm:spPr/>
      <dgm:t>
        <a:bodyPr/>
        <a:lstStyle/>
        <a:p>
          <a:endParaRPr lang="es-MX"/>
        </a:p>
      </dgm:t>
    </dgm:pt>
    <dgm:pt modelId="{8B47E016-133C-40F5-A76D-9FC7503559A5}" type="sibTrans" cxnId="{A31899E3-AA10-4E0A-952C-5889E6402D4B}">
      <dgm:prSet/>
      <dgm:spPr/>
      <dgm:t>
        <a:bodyPr/>
        <a:lstStyle/>
        <a:p>
          <a:endParaRPr lang="es-MX"/>
        </a:p>
      </dgm:t>
    </dgm:pt>
    <dgm:pt modelId="{D2DCD10B-DBE9-48DF-82C8-698080779E1F}" type="pres">
      <dgm:prSet presAssocID="{C5960E74-CB19-46F1-8E97-580CBF07340B}" presName="Name0" presStyleCnt="0">
        <dgm:presLayoutVars>
          <dgm:chMax val="7"/>
          <dgm:chPref val="7"/>
          <dgm:dir/>
          <dgm:animLvl val="lvl"/>
        </dgm:presLayoutVars>
      </dgm:prSet>
      <dgm:spPr/>
      <dgm:t>
        <a:bodyPr/>
        <a:lstStyle/>
        <a:p>
          <a:endParaRPr lang="es-ES"/>
        </a:p>
      </dgm:t>
    </dgm:pt>
    <dgm:pt modelId="{EBB8508D-4CD4-4AC5-97EC-76ECDFCF43B1}" type="pres">
      <dgm:prSet presAssocID="{44FA6E82-7400-40C9-8BD6-FA3A337019FC}" presName="Accent1" presStyleCnt="0"/>
      <dgm:spPr/>
    </dgm:pt>
    <dgm:pt modelId="{BACF2B52-B0F4-4426-A7CD-4B53F53BDCCC}" type="pres">
      <dgm:prSet presAssocID="{44FA6E82-7400-40C9-8BD6-FA3A337019FC}" presName="Accent" presStyleLbl="node1" presStyleIdx="0" presStyleCnt="3"/>
      <dgm:spPr>
        <a:solidFill>
          <a:srgbClr val="9D2449"/>
        </a:solidFill>
      </dgm:spPr>
    </dgm:pt>
    <dgm:pt modelId="{5E87C1A7-DF89-4F20-85B4-6A55F958E6CA}" type="pres">
      <dgm:prSet presAssocID="{44FA6E82-7400-40C9-8BD6-FA3A337019FC}" presName="Parent1" presStyleLbl="revTx" presStyleIdx="0" presStyleCnt="3">
        <dgm:presLayoutVars>
          <dgm:chMax val="1"/>
          <dgm:chPref val="1"/>
          <dgm:bulletEnabled val="1"/>
        </dgm:presLayoutVars>
      </dgm:prSet>
      <dgm:spPr/>
      <dgm:t>
        <a:bodyPr/>
        <a:lstStyle/>
        <a:p>
          <a:endParaRPr lang="es-ES"/>
        </a:p>
      </dgm:t>
    </dgm:pt>
    <dgm:pt modelId="{6FA179F6-FA3F-432D-8C17-5B56DB87C913}" type="pres">
      <dgm:prSet presAssocID="{4181D9E8-D5FE-4FBA-B17F-56010DC4521A}" presName="Accent2" presStyleCnt="0"/>
      <dgm:spPr/>
    </dgm:pt>
    <dgm:pt modelId="{57D142BE-EBD3-443F-8599-55AF3D9848FF}" type="pres">
      <dgm:prSet presAssocID="{4181D9E8-D5FE-4FBA-B17F-56010DC4521A}" presName="Accent" presStyleLbl="node1" presStyleIdx="1" presStyleCnt="3"/>
      <dgm:spPr>
        <a:solidFill>
          <a:srgbClr val="B38E5D"/>
        </a:solidFill>
      </dgm:spPr>
    </dgm:pt>
    <dgm:pt modelId="{B0E229F5-5893-4622-BFDD-91CAF226A121}" type="pres">
      <dgm:prSet presAssocID="{4181D9E8-D5FE-4FBA-B17F-56010DC4521A}" presName="Parent2" presStyleLbl="revTx" presStyleIdx="1" presStyleCnt="3" custScaleX="273762" custLinFactNeighborX="90682" custLinFactNeighborY="-2051">
        <dgm:presLayoutVars>
          <dgm:chMax val="1"/>
          <dgm:chPref val="1"/>
          <dgm:bulletEnabled val="1"/>
        </dgm:presLayoutVars>
      </dgm:prSet>
      <dgm:spPr/>
      <dgm:t>
        <a:bodyPr/>
        <a:lstStyle/>
        <a:p>
          <a:endParaRPr lang="es-ES"/>
        </a:p>
      </dgm:t>
    </dgm:pt>
    <dgm:pt modelId="{E3B0A7CC-7F81-4EB9-A4F4-19CE9D9579B5}" type="pres">
      <dgm:prSet presAssocID="{654BAFCB-FF9D-4CB1-A8D8-3D61A158BAEC}" presName="Accent3" presStyleCnt="0"/>
      <dgm:spPr/>
    </dgm:pt>
    <dgm:pt modelId="{BA37F048-59E1-4628-808E-5AEAB469482E}" type="pres">
      <dgm:prSet presAssocID="{654BAFCB-FF9D-4CB1-A8D8-3D61A158BAEC}" presName="Accent" presStyleLbl="node1" presStyleIdx="2" presStyleCnt="3"/>
      <dgm:spPr>
        <a:solidFill>
          <a:schemeClr val="bg2">
            <a:lumMod val="50000"/>
          </a:schemeClr>
        </a:solidFill>
      </dgm:spPr>
    </dgm:pt>
    <dgm:pt modelId="{C97F570E-8D81-4CE7-A582-7E4B37919833}" type="pres">
      <dgm:prSet presAssocID="{654BAFCB-FF9D-4CB1-A8D8-3D61A158BAEC}" presName="Parent3" presStyleLbl="revTx" presStyleIdx="2" presStyleCnt="3">
        <dgm:presLayoutVars>
          <dgm:chMax val="1"/>
          <dgm:chPref val="1"/>
          <dgm:bulletEnabled val="1"/>
        </dgm:presLayoutVars>
      </dgm:prSet>
      <dgm:spPr/>
      <dgm:t>
        <a:bodyPr/>
        <a:lstStyle/>
        <a:p>
          <a:endParaRPr lang="es-ES"/>
        </a:p>
      </dgm:t>
    </dgm:pt>
  </dgm:ptLst>
  <dgm:cxnLst>
    <dgm:cxn modelId="{D96D7804-5761-46BB-A4C7-AAA9B4436A78}" type="presOf" srcId="{C5960E74-CB19-46F1-8E97-580CBF07340B}" destId="{D2DCD10B-DBE9-48DF-82C8-698080779E1F}" srcOrd="0" destOrd="0" presId="urn:microsoft.com/office/officeart/2009/layout/CircleArrowProcess"/>
    <dgm:cxn modelId="{7B2156E2-E371-4C38-B9A9-92D6885342F4}" type="presOf" srcId="{4181D9E8-D5FE-4FBA-B17F-56010DC4521A}" destId="{B0E229F5-5893-4622-BFDD-91CAF226A121}" srcOrd="0" destOrd="0" presId="urn:microsoft.com/office/officeart/2009/layout/CircleArrowProcess"/>
    <dgm:cxn modelId="{009DE015-7CCA-45D0-A37C-BAD63EB8FD87}" srcId="{C5960E74-CB19-46F1-8E97-580CBF07340B}" destId="{44FA6E82-7400-40C9-8BD6-FA3A337019FC}" srcOrd="0" destOrd="0" parTransId="{A1292150-6DC9-41DE-83A2-941835C7C2EC}" sibTransId="{9FDC8650-52C2-48D9-86AE-ED3EECE34294}"/>
    <dgm:cxn modelId="{A31899E3-AA10-4E0A-952C-5889E6402D4B}" srcId="{C5960E74-CB19-46F1-8E97-580CBF07340B}" destId="{654BAFCB-FF9D-4CB1-A8D8-3D61A158BAEC}" srcOrd="2" destOrd="0" parTransId="{E82626E7-F9E8-4E45-9C36-A58C11ECE329}" sibTransId="{8B47E016-133C-40F5-A76D-9FC7503559A5}"/>
    <dgm:cxn modelId="{A85BF64D-B61C-4571-9541-2CEC16CFD1BC}" srcId="{C5960E74-CB19-46F1-8E97-580CBF07340B}" destId="{4181D9E8-D5FE-4FBA-B17F-56010DC4521A}" srcOrd="1" destOrd="0" parTransId="{E20CF0AE-A1CF-4AD6-A7A4-7A54B346ACA3}" sibTransId="{60332A9F-B1CF-4BE4-93A0-D9EF3C925A05}"/>
    <dgm:cxn modelId="{8F130ECB-09C4-412E-A292-A2BCB732AD0C}" type="presOf" srcId="{654BAFCB-FF9D-4CB1-A8D8-3D61A158BAEC}" destId="{C97F570E-8D81-4CE7-A582-7E4B37919833}" srcOrd="0" destOrd="0" presId="urn:microsoft.com/office/officeart/2009/layout/CircleArrowProcess"/>
    <dgm:cxn modelId="{0ADE4358-0614-42B8-BA9A-633EF7817720}" type="presOf" srcId="{44FA6E82-7400-40C9-8BD6-FA3A337019FC}" destId="{5E87C1A7-DF89-4F20-85B4-6A55F958E6CA}" srcOrd="0" destOrd="0" presId="urn:microsoft.com/office/officeart/2009/layout/CircleArrowProcess"/>
    <dgm:cxn modelId="{20D15DCA-090D-4215-A7EF-3E5F4450BCF4}" type="presParOf" srcId="{D2DCD10B-DBE9-48DF-82C8-698080779E1F}" destId="{EBB8508D-4CD4-4AC5-97EC-76ECDFCF43B1}" srcOrd="0" destOrd="0" presId="urn:microsoft.com/office/officeart/2009/layout/CircleArrowProcess"/>
    <dgm:cxn modelId="{39C41972-E4F9-4040-991A-1CF55FF7DB1A}" type="presParOf" srcId="{EBB8508D-4CD4-4AC5-97EC-76ECDFCF43B1}" destId="{BACF2B52-B0F4-4426-A7CD-4B53F53BDCCC}" srcOrd="0" destOrd="0" presId="urn:microsoft.com/office/officeart/2009/layout/CircleArrowProcess"/>
    <dgm:cxn modelId="{04C9360E-EE38-4E6E-B7A4-E043861CB0DA}" type="presParOf" srcId="{D2DCD10B-DBE9-48DF-82C8-698080779E1F}" destId="{5E87C1A7-DF89-4F20-85B4-6A55F958E6CA}" srcOrd="1" destOrd="0" presId="urn:microsoft.com/office/officeart/2009/layout/CircleArrowProcess"/>
    <dgm:cxn modelId="{7CE2F58B-73EB-497E-BB72-4FF1ED8FFAF0}" type="presParOf" srcId="{D2DCD10B-DBE9-48DF-82C8-698080779E1F}" destId="{6FA179F6-FA3F-432D-8C17-5B56DB87C913}" srcOrd="2" destOrd="0" presId="urn:microsoft.com/office/officeart/2009/layout/CircleArrowProcess"/>
    <dgm:cxn modelId="{AC864304-E264-4141-AA55-01BB29D151B2}" type="presParOf" srcId="{6FA179F6-FA3F-432D-8C17-5B56DB87C913}" destId="{57D142BE-EBD3-443F-8599-55AF3D9848FF}" srcOrd="0" destOrd="0" presId="urn:microsoft.com/office/officeart/2009/layout/CircleArrowProcess"/>
    <dgm:cxn modelId="{1B7611FF-B204-4630-8FA6-851DAD707C85}" type="presParOf" srcId="{D2DCD10B-DBE9-48DF-82C8-698080779E1F}" destId="{B0E229F5-5893-4622-BFDD-91CAF226A121}" srcOrd="3" destOrd="0" presId="urn:microsoft.com/office/officeart/2009/layout/CircleArrowProcess"/>
    <dgm:cxn modelId="{147378BF-0FC9-483A-B55F-71D697EFC0E0}" type="presParOf" srcId="{D2DCD10B-DBE9-48DF-82C8-698080779E1F}" destId="{E3B0A7CC-7F81-4EB9-A4F4-19CE9D9579B5}" srcOrd="4" destOrd="0" presId="urn:microsoft.com/office/officeart/2009/layout/CircleArrowProcess"/>
    <dgm:cxn modelId="{9618D746-5698-4C18-81CF-B34C4C7CF091}" type="presParOf" srcId="{E3B0A7CC-7F81-4EB9-A4F4-19CE9D9579B5}" destId="{BA37F048-59E1-4628-808E-5AEAB469482E}" srcOrd="0" destOrd="0" presId="urn:microsoft.com/office/officeart/2009/layout/CircleArrowProcess"/>
    <dgm:cxn modelId="{AD0722DB-5EC4-4A82-ACEA-BFE622EEAB9A}" type="presParOf" srcId="{D2DCD10B-DBE9-48DF-82C8-698080779E1F}" destId="{C97F570E-8D81-4CE7-A582-7E4B37919833}"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ED226E-7A44-44AC-8E49-47EBD83448F0}" type="doc">
      <dgm:prSet loTypeId="urn:microsoft.com/office/officeart/2005/8/layout/cycle8" loCatId="cycle" qsTypeId="urn:microsoft.com/office/officeart/2005/8/quickstyle/3d9" qsCatId="3D" csTypeId="urn:microsoft.com/office/officeart/2005/8/colors/colorful2" csCatId="colorful" phldr="1"/>
      <dgm:spPr/>
    </dgm:pt>
    <dgm:pt modelId="{28CE6811-AF78-4662-98F0-525288B21B8C}">
      <dgm:prSet phldrT="[Texto]"/>
      <dgm:spPr/>
      <dgm:t>
        <a:bodyPr/>
        <a:lstStyle/>
        <a:p>
          <a:r>
            <a:rPr lang="es-MX" dirty="0"/>
            <a:t>Disponibilidad</a:t>
          </a:r>
        </a:p>
      </dgm:t>
    </dgm:pt>
    <dgm:pt modelId="{3DB97F5E-1815-4303-A426-944A3F4E0147}" type="parTrans" cxnId="{A7987FC0-0051-460B-BB8D-A8FAA414274C}">
      <dgm:prSet/>
      <dgm:spPr/>
      <dgm:t>
        <a:bodyPr/>
        <a:lstStyle/>
        <a:p>
          <a:endParaRPr lang="es-MX"/>
        </a:p>
      </dgm:t>
    </dgm:pt>
    <dgm:pt modelId="{40B497B6-4D46-46CC-895E-68DAFAA47332}" type="sibTrans" cxnId="{A7987FC0-0051-460B-BB8D-A8FAA414274C}">
      <dgm:prSet/>
      <dgm:spPr/>
      <dgm:t>
        <a:bodyPr/>
        <a:lstStyle/>
        <a:p>
          <a:endParaRPr lang="es-MX"/>
        </a:p>
      </dgm:t>
    </dgm:pt>
    <dgm:pt modelId="{170CCDF1-5067-4CF2-B96D-DB206715CDDD}">
      <dgm:prSet phldrT="[Texto]"/>
      <dgm:spPr/>
      <dgm:t>
        <a:bodyPr/>
        <a:lstStyle/>
        <a:p>
          <a:r>
            <a:rPr lang="es-MX" dirty="0"/>
            <a:t>Confidencialidad</a:t>
          </a:r>
        </a:p>
      </dgm:t>
    </dgm:pt>
    <dgm:pt modelId="{C65CBA32-6203-49E3-8DD8-ED92CEF820C6}" type="parTrans" cxnId="{310A645B-498B-4347-B48F-07F5580BA0D3}">
      <dgm:prSet/>
      <dgm:spPr/>
      <dgm:t>
        <a:bodyPr/>
        <a:lstStyle/>
        <a:p>
          <a:endParaRPr lang="es-MX"/>
        </a:p>
      </dgm:t>
    </dgm:pt>
    <dgm:pt modelId="{0B0905CF-FEFA-454C-AA58-E3DB034F2F60}" type="sibTrans" cxnId="{310A645B-498B-4347-B48F-07F5580BA0D3}">
      <dgm:prSet/>
      <dgm:spPr/>
      <dgm:t>
        <a:bodyPr/>
        <a:lstStyle/>
        <a:p>
          <a:endParaRPr lang="es-MX"/>
        </a:p>
      </dgm:t>
    </dgm:pt>
    <dgm:pt modelId="{38DDB367-7A70-4000-8E20-89807D020819}">
      <dgm:prSet phldrT="[Texto]"/>
      <dgm:spPr/>
      <dgm:t>
        <a:bodyPr/>
        <a:lstStyle/>
        <a:p>
          <a:r>
            <a:rPr lang="es-MX" dirty="0"/>
            <a:t>Integridad</a:t>
          </a:r>
        </a:p>
      </dgm:t>
    </dgm:pt>
    <dgm:pt modelId="{B7823E90-0833-4753-BDCE-4108EFB9EC33}" type="parTrans" cxnId="{5C648FF8-7886-4848-A916-9D27C9EC88CB}">
      <dgm:prSet/>
      <dgm:spPr/>
      <dgm:t>
        <a:bodyPr/>
        <a:lstStyle/>
        <a:p>
          <a:endParaRPr lang="es-MX"/>
        </a:p>
      </dgm:t>
    </dgm:pt>
    <dgm:pt modelId="{37DB567B-E95E-42F4-9EF8-9E78499810F1}" type="sibTrans" cxnId="{5C648FF8-7886-4848-A916-9D27C9EC88CB}">
      <dgm:prSet/>
      <dgm:spPr/>
      <dgm:t>
        <a:bodyPr/>
        <a:lstStyle/>
        <a:p>
          <a:endParaRPr lang="es-MX"/>
        </a:p>
      </dgm:t>
    </dgm:pt>
    <dgm:pt modelId="{043FCFBE-D484-46AD-B113-05E84AD02FF8}" type="pres">
      <dgm:prSet presAssocID="{FDED226E-7A44-44AC-8E49-47EBD83448F0}" presName="compositeShape" presStyleCnt="0">
        <dgm:presLayoutVars>
          <dgm:chMax val="7"/>
          <dgm:dir/>
          <dgm:resizeHandles val="exact"/>
        </dgm:presLayoutVars>
      </dgm:prSet>
      <dgm:spPr/>
    </dgm:pt>
    <dgm:pt modelId="{65E2D353-E66C-402B-8AF7-D540641E9526}" type="pres">
      <dgm:prSet presAssocID="{FDED226E-7A44-44AC-8E49-47EBD83448F0}" presName="wedge1" presStyleLbl="node1" presStyleIdx="0" presStyleCnt="3"/>
      <dgm:spPr/>
      <dgm:t>
        <a:bodyPr/>
        <a:lstStyle/>
        <a:p>
          <a:endParaRPr lang="es-ES"/>
        </a:p>
      </dgm:t>
    </dgm:pt>
    <dgm:pt modelId="{CEE19BE1-2312-4BEB-A673-858E24FCB203}" type="pres">
      <dgm:prSet presAssocID="{FDED226E-7A44-44AC-8E49-47EBD83448F0}" presName="dummy1a" presStyleCnt="0"/>
      <dgm:spPr/>
    </dgm:pt>
    <dgm:pt modelId="{17F41C7E-A3E3-43DE-B9FC-7DC279189AA2}" type="pres">
      <dgm:prSet presAssocID="{FDED226E-7A44-44AC-8E49-47EBD83448F0}" presName="dummy1b" presStyleCnt="0"/>
      <dgm:spPr/>
    </dgm:pt>
    <dgm:pt modelId="{50E23D7B-6CC5-41E2-9979-F516102672B2}" type="pres">
      <dgm:prSet presAssocID="{FDED226E-7A44-44AC-8E49-47EBD83448F0}" presName="wedge1Tx" presStyleLbl="node1" presStyleIdx="0" presStyleCnt="3">
        <dgm:presLayoutVars>
          <dgm:chMax val="0"/>
          <dgm:chPref val="0"/>
          <dgm:bulletEnabled val="1"/>
        </dgm:presLayoutVars>
      </dgm:prSet>
      <dgm:spPr/>
      <dgm:t>
        <a:bodyPr/>
        <a:lstStyle/>
        <a:p>
          <a:endParaRPr lang="es-ES"/>
        </a:p>
      </dgm:t>
    </dgm:pt>
    <dgm:pt modelId="{7A0F5ABD-3B19-4CE1-A9E9-6BD584027EB0}" type="pres">
      <dgm:prSet presAssocID="{FDED226E-7A44-44AC-8E49-47EBD83448F0}" presName="wedge2" presStyleLbl="node1" presStyleIdx="1" presStyleCnt="3"/>
      <dgm:spPr/>
      <dgm:t>
        <a:bodyPr/>
        <a:lstStyle/>
        <a:p>
          <a:endParaRPr lang="es-ES"/>
        </a:p>
      </dgm:t>
    </dgm:pt>
    <dgm:pt modelId="{CFFA01F7-F6C4-42E4-98A3-E3F9DA66324F}" type="pres">
      <dgm:prSet presAssocID="{FDED226E-7A44-44AC-8E49-47EBD83448F0}" presName="dummy2a" presStyleCnt="0"/>
      <dgm:spPr/>
    </dgm:pt>
    <dgm:pt modelId="{5755019C-841F-4269-94A3-6EE99A78B03F}" type="pres">
      <dgm:prSet presAssocID="{FDED226E-7A44-44AC-8E49-47EBD83448F0}" presName="dummy2b" presStyleCnt="0"/>
      <dgm:spPr/>
    </dgm:pt>
    <dgm:pt modelId="{D5971EA0-3E62-4DA3-A11D-F30E3393B757}" type="pres">
      <dgm:prSet presAssocID="{FDED226E-7A44-44AC-8E49-47EBD83448F0}" presName="wedge2Tx" presStyleLbl="node1" presStyleIdx="1" presStyleCnt="3">
        <dgm:presLayoutVars>
          <dgm:chMax val="0"/>
          <dgm:chPref val="0"/>
          <dgm:bulletEnabled val="1"/>
        </dgm:presLayoutVars>
      </dgm:prSet>
      <dgm:spPr/>
      <dgm:t>
        <a:bodyPr/>
        <a:lstStyle/>
        <a:p>
          <a:endParaRPr lang="es-ES"/>
        </a:p>
      </dgm:t>
    </dgm:pt>
    <dgm:pt modelId="{C0025600-39CA-409B-88BE-D76031EC8175}" type="pres">
      <dgm:prSet presAssocID="{FDED226E-7A44-44AC-8E49-47EBD83448F0}" presName="wedge3" presStyleLbl="node1" presStyleIdx="2" presStyleCnt="3"/>
      <dgm:spPr/>
      <dgm:t>
        <a:bodyPr/>
        <a:lstStyle/>
        <a:p>
          <a:endParaRPr lang="es-ES"/>
        </a:p>
      </dgm:t>
    </dgm:pt>
    <dgm:pt modelId="{D565E8DA-45C7-4F7D-BEBA-D9A2F7798751}" type="pres">
      <dgm:prSet presAssocID="{FDED226E-7A44-44AC-8E49-47EBD83448F0}" presName="dummy3a" presStyleCnt="0"/>
      <dgm:spPr/>
    </dgm:pt>
    <dgm:pt modelId="{2CEC786F-A5FB-4607-AA8F-6FF4CCA40C24}" type="pres">
      <dgm:prSet presAssocID="{FDED226E-7A44-44AC-8E49-47EBD83448F0}" presName="dummy3b" presStyleCnt="0"/>
      <dgm:spPr/>
    </dgm:pt>
    <dgm:pt modelId="{1D1A6EBB-2303-43C8-9887-155665903263}" type="pres">
      <dgm:prSet presAssocID="{FDED226E-7A44-44AC-8E49-47EBD83448F0}" presName="wedge3Tx" presStyleLbl="node1" presStyleIdx="2" presStyleCnt="3">
        <dgm:presLayoutVars>
          <dgm:chMax val="0"/>
          <dgm:chPref val="0"/>
          <dgm:bulletEnabled val="1"/>
        </dgm:presLayoutVars>
      </dgm:prSet>
      <dgm:spPr/>
      <dgm:t>
        <a:bodyPr/>
        <a:lstStyle/>
        <a:p>
          <a:endParaRPr lang="es-ES"/>
        </a:p>
      </dgm:t>
    </dgm:pt>
    <dgm:pt modelId="{017473FA-C01D-4045-BE29-6B5B8A27C166}" type="pres">
      <dgm:prSet presAssocID="{40B497B6-4D46-46CC-895E-68DAFAA47332}" presName="arrowWedge1" presStyleLbl="fgSibTrans2D1" presStyleIdx="0" presStyleCnt="3"/>
      <dgm:spPr/>
    </dgm:pt>
    <dgm:pt modelId="{C35186D6-9E25-40D0-A171-67A0E71B8C10}" type="pres">
      <dgm:prSet presAssocID="{0B0905CF-FEFA-454C-AA58-E3DB034F2F60}" presName="arrowWedge2" presStyleLbl="fgSibTrans2D1" presStyleIdx="1" presStyleCnt="3"/>
      <dgm:spPr/>
    </dgm:pt>
    <dgm:pt modelId="{C14C2692-17A6-4035-91ED-EDCE1A6D8B4C}" type="pres">
      <dgm:prSet presAssocID="{37DB567B-E95E-42F4-9EF8-9E78499810F1}" presName="arrowWedge3" presStyleLbl="fgSibTrans2D1" presStyleIdx="2" presStyleCnt="3"/>
      <dgm:spPr/>
    </dgm:pt>
  </dgm:ptLst>
  <dgm:cxnLst>
    <dgm:cxn modelId="{310A645B-498B-4347-B48F-07F5580BA0D3}" srcId="{FDED226E-7A44-44AC-8E49-47EBD83448F0}" destId="{170CCDF1-5067-4CF2-B96D-DB206715CDDD}" srcOrd="1" destOrd="0" parTransId="{C65CBA32-6203-49E3-8DD8-ED92CEF820C6}" sibTransId="{0B0905CF-FEFA-454C-AA58-E3DB034F2F60}"/>
    <dgm:cxn modelId="{5C648FF8-7886-4848-A916-9D27C9EC88CB}" srcId="{FDED226E-7A44-44AC-8E49-47EBD83448F0}" destId="{38DDB367-7A70-4000-8E20-89807D020819}" srcOrd="2" destOrd="0" parTransId="{B7823E90-0833-4753-BDCE-4108EFB9EC33}" sibTransId="{37DB567B-E95E-42F4-9EF8-9E78499810F1}"/>
    <dgm:cxn modelId="{C4A59A75-A2CE-4589-8853-08123D75E865}" type="presOf" srcId="{38DDB367-7A70-4000-8E20-89807D020819}" destId="{C0025600-39CA-409B-88BE-D76031EC8175}" srcOrd="0" destOrd="0" presId="urn:microsoft.com/office/officeart/2005/8/layout/cycle8"/>
    <dgm:cxn modelId="{8C74ADCE-0405-4178-B1FB-AC27CC88F621}" type="presOf" srcId="{FDED226E-7A44-44AC-8E49-47EBD83448F0}" destId="{043FCFBE-D484-46AD-B113-05E84AD02FF8}" srcOrd="0" destOrd="0" presId="urn:microsoft.com/office/officeart/2005/8/layout/cycle8"/>
    <dgm:cxn modelId="{A7987FC0-0051-460B-BB8D-A8FAA414274C}" srcId="{FDED226E-7A44-44AC-8E49-47EBD83448F0}" destId="{28CE6811-AF78-4662-98F0-525288B21B8C}" srcOrd="0" destOrd="0" parTransId="{3DB97F5E-1815-4303-A426-944A3F4E0147}" sibTransId="{40B497B6-4D46-46CC-895E-68DAFAA47332}"/>
    <dgm:cxn modelId="{ED41103E-1C8E-46E1-84E5-99B52249BB99}" type="presOf" srcId="{170CCDF1-5067-4CF2-B96D-DB206715CDDD}" destId="{7A0F5ABD-3B19-4CE1-A9E9-6BD584027EB0}" srcOrd="0" destOrd="0" presId="urn:microsoft.com/office/officeart/2005/8/layout/cycle8"/>
    <dgm:cxn modelId="{86EC793C-BA69-4A37-91AA-399F4F4D99AA}" type="presOf" srcId="{170CCDF1-5067-4CF2-B96D-DB206715CDDD}" destId="{D5971EA0-3E62-4DA3-A11D-F30E3393B757}" srcOrd="1" destOrd="0" presId="urn:microsoft.com/office/officeart/2005/8/layout/cycle8"/>
    <dgm:cxn modelId="{8EAE34C4-5B80-4DA4-9D9E-538AFB8F70D2}" type="presOf" srcId="{28CE6811-AF78-4662-98F0-525288B21B8C}" destId="{65E2D353-E66C-402B-8AF7-D540641E9526}" srcOrd="0" destOrd="0" presId="urn:microsoft.com/office/officeart/2005/8/layout/cycle8"/>
    <dgm:cxn modelId="{3A4D2A6C-D113-4929-9D36-FC9DFD4FA38C}" type="presOf" srcId="{38DDB367-7A70-4000-8E20-89807D020819}" destId="{1D1A6EBB-2303-43C8-9887-155665903263}" srcOrd="1" destOrd="0" presId="urn:microsoft.com/office/officeart/2005/8/layout/cycle8"/>
    <dgm:cxn modelId="{04412CA0-926B-4EE8-B8F1-80A80A50E36F}" type="presOf" srcId="{28CE6811-AF78-4662-98F0-525288B21B8C}" destId="{50E23D7B-6CC5-41E2-9979-F516102672B2}" srcOrd="1" destOrd="0" presId="urn:microsoft.com/office/officeart/2005/8/layout/cycle8"/>
    <dgm:cxn modelId="{446DD901-C269-4C97-9CA3-EC3DB959560F}" type="presParOf" srcId="{043FCFBE-D484-46AD-B113-05E84AD02FF8}" destId="{65E2D353-E66C-402B-8AF7-D540641E9526}" srcOrd="0" destOrd="0" presId="urn:microsoft.com/office/officeart/2005/8/layout/cycle8"/>
    <dgm:cxn modelId="{503EC360-1485-4FC9-8E17-4C538F9FA8B4}" type="presParOf" srcId="{043FCFBE-D484-46AD-B113-05E84AD02FF8}" destId="{CEE19BE1-2312-4BEB-A673-858E24FCB203}" srcOrd="1" destOrd="0" presId="urn:microsoft.com/office/officeart/2005/8/layout/cycle8"/>
    <dgm:cxn modelId="{6F583FCC-64D3-4D1C-B71C-12766187A7A4}" type="presParOf" srcId="{043FCFBE-D484-46AD-B113-05E84AD02FF8}" destId="{17F41C7E-A3E3-43DE-B9FC-7DC279189AA2}" srcOrd="2" destOrd="0" presId="urn:microsoft.com/office/officeart/2005/8/layout/cycle8"/>
    <dgm:cxn modelId="{43A668B8-04D9-4E66-BCBF-E20012114040}" type="presParOf" srcId="{043FCFBE-D484-46AD-B113-05E84AD02FF8}" destId="{50E23D7B-6CC5-41E2-9979-F516102672B2}" srcOrd="3" destOrd="0" presId="urn:microsoft.com/office/officeart/2005/8/layout/cycle8"/>
    <dgm:cxn modelId="{4C377B65-D603-4661-8986-31A3EBBC1643}" type="presParOf" srcId="{043FCFBE-D484-46AD-B113-05E84AD02FF8}" destId="{7A0F5ABD-3B19-4CE1-A9E9-6BD584027EB0}" srcOrd="4" destOrd="0" presId="urn:microsoft.com/office/officeart/2005/8/layout/cycle8"/>
    <dgm:cxn modelId="{14C869C4-1DBA-495B-8607-6D720D58D039}" type="presParOf" srcId="{043FCFBE-D484-46AD-B113-05E84AD02FF8}" destId="{CFFA01F7-F6C4-42E4-98A3-E3F9DA66324F}" srcOrd="5" destOrd="0" presId="urn:microsoft.com/office/officeart/2005/8/layout/cycle8"/>
    <dgm:cxn modelId="{BEA2693C-96F4-4B36-8D77-4B1D17C6B1DA}" type="presParOf" srcId="{043FCFBE-D484-46AD-B113-05E84AD02FF8}" destId="{5755019C-841F-4269-94A3-6EE99A78B03F}" srcOrd="6" destOrd="0" presId="urn:microsoft.com/office/officeart/2005/8/layout/cycle8"/>
    <dgm:cxn modelId="{CBEB73F8-15BF-4846-8EB4-3A9C74971960}" type="presParOf" srcId="{043FCFBE-D484-46AD-B113-05E84AD02FF8}" destId="{D5971EA0-3E62-4DA3-A11D-F30E3393B757}" srcOrd="7" destOrd="0" presId="urn:microsoft.com/office/officeart/2005/8/layout/cycle8"/>
    <dgm:cxn modelId="{071AD4C4-E5FC-4B01-BDAF-67EC44665B3D}" type="presParOf" srcId="{043FCFBE-D484-46AD-B113-05E84AD02FF8}" destId="{C0025600-39CA-409B-88BE-D76031EC8175}" srcOrd="8" destOrd="0" presId="urn:microsoft.com/office/officeart/2005/8/layout/cycle8"/>
    <dgm:cxn modelId="{38102F88-635F-4581-A212-418A7D8804AD}" type="presParOf" srcId="{043FCFBE-D484-46AD-B113-05E84AD02FF8}" destId="{D565E8DA-45C7-4F7D-BEBA-D9A2F7798751}" srcOrd="9" destOrd="0" presId="urn:microsoft.com/office/officeart/2005/8/layout/cycle8"/>
    <dgm:cxn modelId="{D0CC2DC4-D373-4D8B-B96C-09E87B4656BB}" type="presParOf" srcId="{043FCFBE-D484-46AD-B113-05E84AD02FF8}" destId="{2CEC786F-A5FB-4607-AA8F-6FF4CCA40C24}" srcOrd="10" destOrd="0" presId="urn:microsoft.com/office/officeart/2005/8/layout/cycle8"/>
    <dgm:cxn modelId="{6E6B7A2B-E93F-4507-86AC-2EFD1D442C5B}" type="presParOf" srcId="{043FCFBE-D484-46AD-B113-05E84AD02FF8}" destId="{1D1A6EBB-2303-43C8-9887-155665903263}" srcOrd="11" destOrd="0" presId="urn:microsoft.com/office/officeart/2005/8/layout/cycle8"/>
    <dgm:cxn modelId="{0229A608-89EA-4249-8557-86C4C853B158}" type="presParOf" srcId="{043FCFBE-D484-46AD-B113-05E84AD02FF8}" destId="{017473FA-C01D-4045-BE29-6B5B8A27C166}" srcOrd="12" destOrd="0" presId="urn:microsoft.com/office/officeart/2005/8/layout/cycle8"/>
    <dgm:cxn modelId="{A069345F-8B22-4D44-B04A-DB3A44AC2D08}" type="presParOf" srcId="{043FCFBE-D484-46AD-B113-05E84AD02FF8}" destId="{C35186D6-9E25-40D0-A171-67A0E71B8C10}" srcOrd="13" destOrd="0" presId="urn:microsoft.com/office/officeart/2005/8/layout/cycle8"/>
    <dgm:cxn modelId="{3672EC54-30DA-4D48-BA1A-DAB960AEB192}" type="presParOf" srcId="{043FCFBE-D484-46AD-B113-05E84AD02FF8}" destId="{C14C2692-17A6-4035-91ED-EDCE1A6D8B4C}"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35ABFA-5CC6-4A7F-8CBA-BA4AA21CCC53}" type="doc">
      <dgm:prSet loTypeId="urn:microsoft.com/office/officeart/2005/8/layout/matrix3" loCatId="matrix" qsTypeId="urn:microsoft.com/office/officeart/2005/8/quickstyle/3d3" qsCatId="3D" csTypeId="urn:microsoft.com/office/officeart/2005/8/colors/colorful3" csCatId="colorful" phldr="1"/>
      <dgm:spPr/>
      <dgm:t>
        <a:bodyPr/>
        <a:lstStyle/>
        <a:p>
          <a:endParaRPr lang="es-MX"/>
        </a:p>
      </dgm:t>
    </dgm:pt>
    <dgm:pt modelId="{735F42E9-368F-4C77-9FE5-B1BE13CECBE8}">
      <dgm:prSet phldrT="[Texto]"/>
      <dgm:spPr/>
      <dgm:t>
        <a:bodyPr/>
        <a:lstStyle/>
        <a:p>
          <a:r>
            <a:rPr lang="es-MX" dirty="0"/>
            <a:t>Archivo de Concentración</a:t>
          </a:r>
        </a:p>
      </dgm:t>
    </dgm:pt>
    <dgm:pt modelId="{B03AE7DE-A8A1-44D3-8F5F-428F5044056D}" type="parTrans" cxnId="{D28E45AD-ADE9-43CF-88EB-002E66D25FF7}">
      <dgm:prSet/>
      <dgm:spPr/>
      <dgm:t>
        <a:bodyPr/>
        <a:lstStyle/>
        <a:p>
          <a:endParaRPr lang="es-MX"/>
        </a:p>
      </dgm:t>
    </dgm:pt>
    <dgm:pt modelId="{35A9041F-345C-4ADE-97CC-830AB4E49A51}" type="sibTrans" cxnId="{D28E45AD-ADE9-43CF-88EB-002E66D25FF7}">
      <dgm:prSet/>
      <dgm:spPr/>
      <dgm:t>
        <a:bodyPr/>
        <a:lstStyle/>
        <a:p>
          <a:endParaRPr lang="es-MX"/>
        </a:p>
      </dgm:t>
    </dgm:pt>
    <dgm:pt modelId="{5E233C90-1FDB-473D-860D-0AD2D53BF306}">
      <dgm:prSet phldrT="[Texto]"/>
      <dgm:spPr/>
      <dgm:t>
        <a:bodyPr/>
        <a:lstStyle/>
        <a:p>
          <a:r>
            <a:rPr lang="es-MX" dirty="0"/>
            <a:t>Tiempos de Conservación</a:t>
          </a:r>
        </a:p>
      </dgm:t>
    </dgm:pt>
    <dgm:pt modelId="{D660E22F-A427-4654-B182-974E2EADAFF2}" type="parTrans" cxnId="{F28BC158-D099-4375-BDBF-DE6DF9CDCFF0}">
      <dgm:prSet/>
      <dgm:spPr/>
      <dgm:t>
        <a:bodyPr/>
        <a:lstStyle/>
        <a:p>
          <a:endParaRPr lang="es-MX"/>
        </a:p>
      </dgm:t>
    </dgm:pt>
    <dgm:pt modelId="{7FAEC24E-AF2A-4E84-A8D7-9811A464F64C}" type="sibTrans" cxnId="{F28BC158-D099-4375-BDBF-DE6DF9CDCFF0}">
      <dgm:prSet/>
      <dgm:spPr/>
      <dgm:t>
        <a:bodyPr/>
        <a:lstStyle/>
        <a:p>
          <a:endParaRPr lang="es-MX"/>
        </a:p>
      </dgm:t>
    </dgm:pt>
    <dgm:pt modelId="{09684FC0-BA47-403C-824E-C79D8FCF7DE9}">
      <dgm:prSet phldrT="[Texto]"/>
      <dgm:spPr/>
      <dgm:t>
        <a:bodyPr/>
        <a:lstStyle/>
        <a:p>
          <a:r>
            <a:rPr lang="es-MX" dirty="0"/>
            <a:t>Programas de Depuración</a:t>
          </a:r>
        </a:p>
      </dgm:t>
    </dgm:pt>
    <dgm:pt modelId="{16608A3B-84B1-4FD8-B866-C644199E15F7}" type="parTrans" cxnId="{D352D916-7938-471D-BF5B-001BBB88B88D}">
      <dgm:prSet/>
      <dgm:spPr/>
      <dgm:t>
        <a:bodyPr/>
        <a:lstStyle/>
        <a:p>
          <a:endParaRPr lang="es-MX"/>
        </a:p>
      </dgm:t>
    </dgm:pt>
    <dgm:pt modelId="{DD4219CA-0ABF-4FD3-B19C-2622D7810E5A}" type="sibTrans" cxnId="{D352D916-7938-471D-BF5B-001BBB88B88D}">
      <dgm:prSet/>
      <dgm:spPr/>
      <dgm:t>
        <a:bodyPr/>
        <a:lstStyle/>
        <a:p>
          <a:endParaRPr lang="es-MX"/>
        </a:p>
      </dgm:t>
    </dgm:pt>
    <dgm:pt modelId="{7A50B1A3-2EAA-4DD8-AE6E-0F0B0E776AC0}">
      <dgm:prSet phldrT="[Texto]"/>
      <dgm:spPr/>
      <dgm:t>
        <a:bodyPr/>
        <a:lstStyle/>
        <a:p>
          <a:r>
            <a:rPr lang="es-MX" dirty="0"/>
            <a:t>Archivo Histórico Confidencial</a:t>
          </a:r>
        </a:p>
      </dgm:t>
    </dgm:pt>
    <dgm:pt modelId="{7A7839A2-53C5-4B68-9E2D-9AA7C5CB2DB4}" type="parTrans" cxnId="{B0D50841-E618-47CA-A77F-BC5FFD5DC8F9}">
      <dgm:prSet/>
      <dgm:spPr/>
      <dgm:t>
        <a:bodyPr/>
        <a:lstStyle/>
        <a:p>
          <a:endParaRPr lang="es-MX"/>
        </a:p>
      </dgm:t>
    </dgm:pt>
    <dgm:pt modelId="{3C331D26-55E3-46FB-BB78-9A9330C513E1}" type="sibTrans" cxnId="{B0D50841-E618-47CA-A77F-BC5FFD5DC8F9}">
      <dgm:prSet/>
      <dgm:spPr/>
      <dgm:t>
        <a:bodyPr/>
        <a:lstStyle/>
        <a:p>
          <a:endParaRPr lang="es-MX"/>
        </a:p>
      </dgm:t>
    </dgm:pt>
    <dgm:pt modelId="{4074C961-3609-4BAA-BF8E-D41627E0E298}" type="pres">
      <dgm:prSet presAssocID="{1E35ABFA-5CC6-4A7F-8CBA-BA4AA21CCC53}" presName="matrix" presStyleCnt="0">
        <dgm:presLayoutVars>
          <dgm:chMax val="1"/>
          <dgm:dir/>
          <dgm:resizeHandles val="exact"/>
        </dgm:presLayoutVars>
      </dgm:prSet>
      <dgm:spPr/>
      <dgm:t>
        <a:bodyPr/>
        <a:lstStyle/>
        <a:p>
          <a:endParaRPr lang="es-ES"/>
        </a:p>
      </dgm:t>
    </dgm:pt>
    <dgm:pt modelId="{CF6B46D8-2DEB-46E1-B4F4-3F38BA70B864}" type="pres">
      <dgm:prSet presAssocID="{1E35ABFA-5CC6-4A7F-8CBA-BA4AA21CCC53}" presName="diamond" presStyleLbl="bgShp" presStyleIdx="0" presStyleCnt="1" custLinFactNeighborX="2828" custLinFactNeighborY="-450"/>
      <dgm:spPr/>
    </dgm:pt>
    <dgm:pt modelId="{59B62AD0-20BF-4583-9ACD-47F6F3E1672F}" type="pres">
      <dgm:prSet presAssocID="{1E35ABFA-5CC6-4A7F-8CBA-BA4AA21CCC53}" presName="quad1" presStyleLbl="node1" presStyleIdx="0" presStyleCnt="4">
        <dgm:presLayoutVars>
          <dgm:chMax val="0"/>
          <dgm:chPref val="0"/>
          <dgm:bulletEnabled val="1"/>
        </dgm:presLayoutVars>
      </dgm:prSet>
      <dgm:spPr/>
      <dgm:t>
        <a:bodyPr/>
        <a:lstStyle/>
        <a:p>
          <a:endParaRPr lang="es-ES"/>
        </a:p>
      </dgm:t>
    </dgm:pt>
    <dgm:pt modelId="{2AD9F660-CE1D-41B5-8360-CA645040DAFE}" type="pres">
      <dgm:prSet presAssocID="{1E35ABFA-5CC6-4A7F-8CBA-BA4AA21CCC53}" presName="quad2" presStyleLbl="node1" presStyleIdx="1" presStyleCnt="4">
        <dgm:presLayoutVars>
          <dgm:chMax val="0"/>
          <dgm:chPref val="0"/>
          <dgm:bulletEnabled val="1"/>
        </dgm:presLayoutVars>
      </dgm:prSet>
      <dgm:spPr/>
      <dgm:t>
        <a:bodyPr/>
        <a:lstStyle/>
        <a:p>
          <a:endParaRPr lang="es-ES"/>
        </a:p>
      </dgm:t>
    </dgm:pt>
    <dgm:pt modelId="{2845F0CF-05D3-4F85-88AF-D294373A6C33}" type="pres">
      <dgm:prSet presAssocID="{1E35ABFA-5CC6-4A7F-8CBA-BA4AA21CCC53}" presName="quad3" presStyleLbl="node1" presStyleIdx="2" presStyleCnt="4">
        <dgm:presLayoutVars>
          <dgm:chMax val="0"/>
          <dgm:chPref val="0"/>
          <dgm:bulletEnabled val="1"/>
        </dgm:presLayoutVars>
      </dgm:prSet>
      <dgm:spPr/>
      <dgm:t>
        <a:bodyPr/>
        <a:lstStyle/>
        <a:p>
          <a:endParaRPr lang="es-ES"/>
        </a:p>
      </dgm:t>
    </dgm:pt>
    <dgm:pt modelId="{B2E8E293-4AD8-4DBE-AFBA-E7735AE520AD}" type="pres">
      <dgm:prSet presAssocID="{1E35ABFA-5CC6-4A7F-8CBA-BA4AA21CCC53}" presName="quad4" presStyleLbl="node1" presStyleIdx="3" presStyleCnt="4">
        <dgm:presLayoutVars>
          <dgm:chMax val="0"/>
          <dgm:chPref val="0"/>
          <dgm:bulletEnabled val="1"/>
        </dgm:presLayoutVars>
      </dgm:prSet>
      <dgm:spPr/>
      <dgm:t>
        <a:bodyPr/>
        <a:lstStyle/>
        <a:p>
          <a:endParaRPr lang="es-ES"/>
        </a:p>
      </dgm:t>
    </dgm:pt>
  </dgm:ptLst>
  <dgm:cxnLst>
    <dgm:cxn modelId="{BDD840BF-4608-443B-B6B7-6D9A4D7A0070}" type="presOf" srcId="{09684FC0-BA47-403C-824E-C79D8FCF7DE9}" destId="{2845F0CF-05D3-4F85-88AF-D294373A6C33}" srcOrd="0" destOrd="0" presId="urn:microsoft.com/office/officeart/2005/8/layout/matrix3"/>
    <dgm:cxn modelId="{8C9DFE5C-842D-4F83-917E-C070B8373D08}" type="presOf" srcId="{1E35ABFA-5CC6-4A7F-8CBA-BA4AA21CCC53}" destId="{4074C961-3609-4BAA-BF8E-D41627E0E298}" srcOrd="0" destOrd="0" presId="urn:microsoft.com/office/officeart/2005/8/layout/matrix3"/>
    <dgm:cxn modelId="{D28E45AD-ADE9-43CF-88EB-002E66D25FF7}" srcId="{1E35ABFA-5CC6-4A7F-8CBA-BA4AA21CCC53}" destId="{735F42E9-368F-4C77-9FE5-B1BE13CECBE8}" srcOrd="0" destOrd="0" parTransId="{B03AE7DE-A8A1-44D3-8F5F-428F5044056D}" sibTransId="{35A9041F-345C-4ADE-97CC-830AB4E49A51}"/>
    <dgm:cxn modelId="{095B6183-C267-42AF-9081-66412AD1772C}" type="presOf" srcId="{5E233C90-1FDB-473D-860D-0AD2D53BF306}" destId="{2AD9F660-CE1D-41B5-8360-CA645040DAFE}" srcOrd="0" destOrd="0" presId="urn:microsoft.com/office/officeart/2005/8/layout/matrix3"/>
    <dgm:cxn modelId="{F28BC158-D099-4375-BDBF-DE6DF9CDCFF0}" srcId="{1E35ABFA-5CC6-4A7F-8CBA-BA4AA21CCC53}" destId="{5E233C90-1FDB-473D-860D-0AD2D53BF306}" srcOrd="1" destOrd="0" parTransId="{D660E22F-A427-4654-B182-974E2EADAFF2}" sibTransId="{7FAEC24E-AF2A-4E84-A8D7-9811A464F64C}"/>
    <dgm:cxn modelId="{D352D916-7938-471D-BF5B-001BBB88B88D}" srcId="{1E35ABFA-5CC6-4A7F-8CBA-BA4AA21CCC53}" destId="{09684FC0-BA47-403C-824E-C79D8FCF7DE9}" srcOrd="2" destOrd="0" parTransId="{16608A3B-84B1-4FD8-B866-C644199E15F7}" sibTransId="{DD4219CA-0ABF-4FD3-B19C-2622D7810E5A}"/>
    <dgm:cxn modelId="{FA988644-FC2A-4E46-9921-07E6E9437A4A}" type="presOf" srcId="{735F42E9-368F-4C77-9FE5-B1BE13CECBE8}" destId="{59B62AD0-20BF-4583-9ACD-47F6F3E1672F}" srcOrd="0" destOrd="0" presId="urn:microsoft.com/office/officeart/2005/8/layout/matrix3"/>
    <dgm:cxn modelId="{B169ED94-29D3-4E9C-B508-B7D16FBBB317}" type="presOf" srcId="{7A50B1A3-2EAA-4DD8-AE6E-0F0B0E776AC0}" destId="{B2E8E293-4AD8-4DBE-AFBA-E7735AE520AD}" srcOrd="0" destOrd="0" presId="urn:microsoft.com/office/officeart/2005/8/layout/matrix3"/>
    <dgm:cxn modelId="{B0D50841-E618-47CA-A77F-BC5FFD5DC8F9}" srcId="{1E35ABFA-5CC6-4A7F-8CBA-BA4AA21CCC53}" destId="{7A50B1A3-2EAA-4DD8-AE6E-0F0B0E776AC0}" srcOrd="3" destOrd="0" parTransId="{7A7839A2-53C5-4B68-9E2D-9AA7C5CB2DB4}" sibTransId="{3C331D26-55E3-46FB-BB78-9A9330C513E1}"/>
    <dgm:cxn modelId="{E6A0D209-8815-4F7D-9EC0-22DDC94F1BA5}" type="presParOf" srcId="{4074C961-3609-4BAA-BF8E-D41627E0E298}" destId="{CF6B46D8-2DEB-46E1-B4F4-3F38BA70B864}" srcOrd="0" destOrd="0" presId="urn:microsoft.com/office/officeart/2005/8/layout/matrix3"/>
    <dgm:cxn modelId="{00B6D5D9-3C70-4F2B-9BE8-82060DF69F64}" type="presParOf" srcId="{4074C961-3609-4BAA-BF8E-D41627E0E298}" destId="{59B62AD0-20BF-4583-9ACD-47F6F3E1672F}" srcOrd="1" destOrd="0" presId="urn:microsoft.com/office/officeart/2005/8/layout/matrix3"/>
    <dgm:cxn modelId="{845ED249-38BB-40BF-B04B-EF2D1658BDB0}" type="presParOf" srcId="{4074C961-3609-4BAA-BF8E-D41627E0E298}" destId="{2AD9F660-CE1D-41B5-8360-CA645040DAFE}" srcOrd="2" destOrd="0" presId="urn:microsoft.com/office/officeart/2005/8/layout/matrix3"/>
    <dgm:cxn modelId="{C7D7CB86-9272-43BB-9FEC-580F63785F5D}" type="presParOf" srcId="{4074C961-3609-4BAA-BF8E-D41627E0E298}" destId="{2845F0CF-05D3-4F85-88AF-D294373A6C33}" srcOrd="3" destOrd="0" presId="urn:microsoft.com/office/officeart/2005/8/layout/matrix3"/>
    <dgm:cxn modelId="{2E667802-4CC2-4592-B18D-DA879DA4AA26}" type="presParOf" srcId="{4074C961-3609-4BAA-BF8E-D41627E0E298}" destId="{B2E8E293-4AD8-4DBE-AFBA-E7735AE520AD}" srcOrd="4" destOrd="0" presId="urn:microsoft.com/office/officeart/2005/8/layout/matrix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1D906E-3EE5-4389-9852-9DDE5BC4070D}" type="doc">
      <dgm:prSet loTypeId="urn:microsoft.com/office/officeart/2005/8/layout/chart3" loCatId="relationship" qsTypeId="urn:microsoft.com/office/officeart/2005/8/quickstyle/simple5" qsCatId="simple" csTypeId="urn:microsoft.com/office/officeart/2005/8/colors/colorful3" csCatId="colorful" phldr="1"/>
      <dgm:spPr/>
    </dgm:pt>
    <dgm:pt modelId="{19855C73-72FA-4590-A693-81A716ABA66C}">
      <dgm:prSet phldrT="[Texto]"/>
      <dgm:spPr/>
      <dgm:t>
        <a:bodyPr/>
        <a:lstStyle/>
        <a:p>
          <a:r>
            <a:rPr lang="es-MX" dirty="0"/>
            <a:t>En posesión de entes públicos</a:t>
          </a:r>
        </a:p>
      </dgm:t>
    </dgm:pt>
    <dgm:pt modelId="{40867424-8415-490D-9F14-6A1295BBB10C}" type="parTrans" cxnId="{F71582EB-638B-4B02-ACAB-84995D17A51B}">
      <dgm:prSet/>
      <dgm:spPr/>
      <dgm:t>
        <a:bodyPr/>
        <a:lstStyle/>
        <a:p>
          <a:endParaRPr lang="es-MX"/>
        </a:p>
      </dgm:t>
    </dgm:pt>
    <dgm:pt modelId="{65175FBD-FF50-4A02-92FC-16E9F2096782}" type="sibTrans" cxnId="{F71582EB-638B-4B02-ACAB-84995D17A51B}">
      <dgm:prSet/>
      <dgm:spPr/>
      <dgm:t>
        <a:bodyPr/>
        <a:lstStyle/>
        <a:p>
          <a:endParaRPr lang="es-MX"/>
        </a:p>
      </dgm:t>
    </dgm:pt>
    <dgm:pt modelId="{5446B392-60FC-4BC7-A74D-172859B93569}">
      <dgm:prSet phldrT="[Texto]"/>
      <dgm:spPr/>
      <dgm:t>
        <a:bodyPr/>
        <a:lstStyle/>
        <a:p>
          <a:r>
            <a:rPr lang="es-MX" dirty="0"/>
            <a:t>En posesión de sociedades de información crediticia</a:t>
          </a:r>
        </a:p>
      </dgm:t>
    </dgm:pt>
    <dgm:pt modelId="{653F82BA-0B03-4422-8395-E7257603B387}" type="parTrans" cxnId="{CB83ABE2-B558-4763-A0D6-FFB6E5782922}">
      <dgm:prSet/>
      <dgm:spPr/>
      <dgm:t>
        <a:bodyPr/>
        <a:lstStyle/>
        <a:p>
          <a:endParaRPr lang="es-MX"/>
        </a:p>
      </dgm:t>
    </dgm:pt>
    <dgm:pt modelId="{FA92F930-884F-4304-8A9B-3BA1ED8EB41E}" type="sibTrans" cxnId="{CB83ABE2-B558-4763-A0D6-FFB6E5782922}">
      <dgm:prSet/>
      <dgm:spPr/>
      <dgm:t>
        <a:bodyPr/>
        <a:lstStyle/>
        <a:p>
          <a:endParaRPr lang="es-MX"/>
        </a:p>
      </dgm:t>
    </dgm:pt>
    <dgm:pt modelId="{5B5B4384-8CCB-45B6-80D6-5C699A3B5D12}">
      <dgm:prSet phldrT="[Texto]"/>
      <dgm:spPr/>
      <dgm:t>
        <a:bodyPr/>
        <a:lstStyle/>
        <a:p>
          <a:r>
            <a:rPr lang="es-MX" dirty="0"/>
            <a:t>En posesión de particulares</a:t>
          </a:r>
        </a:p>
      </dgm:t>
    </dgm:pt>
    <dgm:pt modelId="{01F3496A-4F17-4765-B545-4960AD8FDE21}" type="parTrans" cxnId="{EB407B81-EFCF-417C-BEFA-47ACDE961364}">
      <dgm:prSet/>
      <dgm:spPr/>
      <dgm:t>
        <a:bodyPr/>
        <a:lstStyle/>
        <a:p>
          <a:endParaRPr lang="es-MX"/>
        </a:p>
      </dgm:t>
    </dgm:pt>
    <dgm:pt modelId="{980B1A0A-F8FF-40C8-A052-0F68D83FB4FE}" type="sibTrans" cxnId="{EB407B81-EFCF-417C-BEFA-47ACDE961364}">
      <dgm:prSet/>
      <dgm:spPr/>
      <dgm:t>
        <a:bodyPr/>
        <a:lstStyle/>
        <a:p>
          <a:endParaRPr lang="es-MX"/>
        </a:p>
      </dgm:t>
    </dgm:pt>
    <dgm:pt modelId="{D2F51537-F6F1-4253-B596-247655160BD8}" type="pres">
      <dgm:prSet presAssocID="{8E1D906E-3EE5-4389-9852-9DDE5BC4070D}" presName="compositeShape" presStyleCnt="0">
        <dgm:presLayoutVars>
          <dgm:chMax val="7"/>
          <dgm:dir/>
          <dgm:resizeHandles val="exact"/>
        </dgm:presLayoutVars>
      </dgm:prSet>
      <dgm:spPr/>
    </dgm:pt>
    <dgm:pt modelId="{3C1F4EE0-2786-4743-A311-DE3ED13B71E6}" type="pres">
      <dgm:prSet presAssocID="{8E1D906E-3EE5-4389-9852-9DDE5BC4070D}" presName="wedge1" presStyleLbl="node1" presStyleIdx="0" presStyleCnt="3" custLinFactNeighborX="-4315" custLinFactNeighborY="-11591"/>
      <dgm:spPr/>
      <dgm:t>
        <a:bodyPr/>
        <a:lstStyle/>
        <a:p>
          <a:endParaRPr lang="es-ES"/>
        </a:p>
      </dgm:t>
    </dgm:pt>
    <dgm:pt modelId="{FC917A61-5FC7-45E4-AF49-7DF01A2CD277}" type="pres">
      <dgm:prSet presAssocID="{8E1D906E-3EE5-4389-9852-9DDE5BC4070D}" presName="wedge1Tx" presStyleLbl="node1" presStyleIdx="0" presStyleCnt="3">
        <dgm:presLayoutVars>
          <dgm:chMax val="0"/>
          <dgm:chPref val="0"/>
          <dgm:bulletEnabled val="1"/>
        </dgm:presLayoutVars>
      </dgm:prSet>
      <dgm:spPr/>
      <dgm:t>
        <a:bodyPr/>
        <a:lstStyle/>
        <a:p>
          <a:endParaRPr lang="es-ES"/>
        </a:p>
      </dgm:t>
    </dgm:pt>
    <dgm:pt modelId="{3AEE89AC-C048-40B2-9E75-D3B34D865A6F}" type="pres">
      <dgm:prSet presAssocID="{8E1D906E-3EE5-4389-9852-9DDE5BC4070D}" presName="wedge2" presStyleLbl="node1" presStyleIdx="1" presStyleCnt="3" custLinFactNeighborX="-2390" custLinFactNeighborY="-10830"/>
      <dgm:spPr/>
      <dgm:t>
        <a:bodyPr/>
        <a:lstStyle/>
        <a:p>
          <a:endParaRPr lang="es-ES"/>
        </a:p>
      </dgm:t>
    </dgm:pt>
    <dgm:pt modelId="{9873C64E-D1AE-4EFB-AA28-E63EC18D8D3D}" type="pres">
      <dgm:prSet presAssocID="{8E1D906E-3EE5-4389-9852-9DDE5BC4070D}" presName="wedge2Tx" presStyleLbl="node1" presStyleIdx="1" presStyleCnt="3">
        <dgm:presLayoutVars>
          <dgm:chMax val="0"/>
          <dgm:chPref val="0"/>
          <dgm:bulletEnabled val="1"/>
        </dgm:presLayoutVars>
      </dgm:prSet>
      <dgm:spPr/>
      <dgm:t>
        <a:bodyPr/>
        <a:lstStyle/>
        <a:p>
          <a:endParaRPr lang="es-ES"/>
        </a:p>
      </dgm:t>
    </dgm:pt>
    <dgm:pt modelId="{FF4AE361-59D7-409D-9B0F-CDCBA75CE3CF}" type="pres">
      <dgm:prSet presAssocID="{8E1D906E-3EE5-4389-9852-9DDE5BC4070D}" presName="wedge3" presStyleLbl="node1" presStyleIdx="2" presStyleCnt="3" custLinFactNeighborX="-3255" custLinFactNeighborY="-14954"/>
      <dgm:spPr/>
      <dgm:t>
        <a:bodyPr/>
        <a:lstStyle/>
        <a:p>
          <a:endParaRPr lang="es-ES"/>
        </a:p>
      </dgm:t>
    </dgm:pt>
    <dgm:pt modelId="{4ED9C66C-F0DB-4B34-A7F1-2F9B9D01CA6D}" type="pres">
      <dgm:prSet presAssocID="{8E1D906E-3EE5-4389-9852-9DDE5BC4070D}" presName="wedge3Tx" presStyleLbl="node1" presStyleIdx="2" presStyleCnt="3">
        <dgm:presLayoutVars>
          <dgm:chMax val="0"/>
          <dgm:chPref val="0"/>
          <dgm:bulletEnabled val="1"/>
        </dgm:presLayoutVars>
      </dgm:prSet>
      <dgm:spPr/>
      <dgm:t>
        <a:bodyPr/>
        <a:lstStyle/>
        <a:p>
          <a:endParaRPr lang="es-ES"/>
        </a:p>
      </dgm:t>
    </dgm:pt>
  </dgm:ptLst>
  <dgm:cxnLst>
    <dgm:cxn modelId="{F71582EB-638B-4B02-ACAB-84995D17A51B}" srcId="{8E1D906E-3EE5-4389-9852-9DDE5BC4070D}" destId="{19855C73-72FA-4590-A693-81A716ABA66C}" srcOrd="0" destOrd="0" parTransId="{40867424-8415-490D-9F14-6A1295BBB10C}" sibTransId="{65175FBD-FF50-4A02-92FC-16E9F2096782}"/>
    <dgm:cxn modelId="{48A8D95A-D694-4876-A10C-05BF43D02C49}" type="presOf" srcId="{5B5B4384-8CCB-45B6-80D6-5C699A3B5D12}" destId="{FF4AE361-59D7-409D-9B0F-CDCBA75CE3CF}" srcOrd="0" destOrd="0" presId="urn:microsoft.com/office/officeart/2005/8/layout/chart3"/>
    <dgm:cxn modelId="{CB83ABE2-B558-4763-A0D6-FFB6E5782922}" srcId="{8E1D906E-3EE5-4389-9852-9DDE5BC4070D}" destId="{5446B392-60FC-4BC7-A74D-172859B93569}" srcOrd="1" destOrd="0" parTransId="{653F82BA-0B03-4422-8395-E7257603B387}" sibTransId="{FA92F930-884F-4304-8A9B-3BA1ED8EB41E}"/>
    <dgm:cxn modelId="{C544CCCF-1B4A-4949-98E4-2D9D44772D4E}" type="presOf" srcId="{19855C73-72FA-4590-A693-81A716ABA66C}" destId="{3C1F4EE0-2786-4743-A311-DE3ED13B71E6}" srcOrd="0" destOrd="0" presId="urn:microsoft.com/office/officeart/2005/8/layout/chart3"/>
    <dgm:cxn modelId="{EB407B81-EFCF-417C-BEFA-47ACDE961364}" srcId="{8E1D906E-3EE5-4389-9852-9DDE5BC4070D}" destId="{5B5B4384-8CCB-45B6-80D6-5C699A3B5D12}" srcOrd="2" destOrd="0" parTransId="{01F3496A-4F17-4765-B545-4960AD8FDE21}" sibTransId="{980B1A0A-F8FF-40C8-A052-0F68D83FB4FE}"/>
    <dgm:cxn modelId="{BF3B171A-F27F-48B1-9067-B597A9F52594}" type="presOf" srcId="{5B5B4384-8CCB-45B6-80D6-5C699A3B5D12}" destId="{4ED9C66C-F0DB-4B34-A7F1-2F9B9D01CA6D}" srcOrd="1" destOrd="0" presId="urn:microsoft.com/office/officeart/2005/8/layout/chart3"/>
    <dgm:cxn modelId="{5AA7CECC-EE97-4474-B99A-8075C3041E24}" type="presOf" srcId="{5446B392-60FC-4BC7-A74D-172859B93569}" destId="{3AEE89AC-C048-40B2-9E75-D3B34D865A6F}" srcOrd="0" destOrd="0" presId="urn:microsoft.com/office/officeart/2005/8/layout/chart3"/>
    <dgm:cxn modelId="{8FC99754-0FD3-4C4E-804E-9A0FF3FAD94A}" type="presOf" srcId="{8E1D906E-3EE5-4389-9852-9DDE5BC4070D}" destId="{D2F51537-F6F1-4253-B596-247655160BD8}" srcOrd="0" destOrd="0" presId="urn:microsoft.com/office/officeart/2005/8/layout/chart3"/>
    <dgm:cxn modelId="{0E8ECF45-CD78-4FE5-9CD7-16D2AE506E79}" type="presOf" srcId="{19855C73-72FA-4590-A693-81A716ABA66C}" destId="{FC917A61-5FC7-45E4-AF49-7DF01A2CD277}" srcOrd="1" destOrd="0" presId="urn:microsoft.com/office/officeart/2005/8/layout/chart3"/>
    <dgm:cxn modelId="{0DD869A8-3C12-43E6-944E-D4FCC3294337}" type="presOf" srcId="{5446B392-60FC-4BC7-A74D-172859B93569}" destId="{9873C64E-D1AE-4EFB-AA28-E63EC18D8D3D}" srcOrd="1" destOrd="0" presId="urn:microsoft.com/office/officeart/2005/8/layout/chart3"/>
    <dgm:cxn modelId="{57A0C601-9EDE-4252-B515-3DA78963CEAD}" type="presParOf" srcId="{D2F51537-F6F1-4253-B596-247655160BD8}" destId="{3C1F4EE0-2786-4743-A311-DE3ED13B71E6}" srcOrd="0" destOrd="0" presId="urn:microsoft.com/office/officeart/2005/8/layout/chart3"/>
    <dgm:cxn modelId="{5E11B3BF-CA37-4C57-BC7B-ECDD549FE7EE}" type="presParOf" srcId="{D2F51537-F6F1-4253-B596-247655160BD8}" destId="{FC917A61-5FC7-45E4-AF49-7DF01A2CD277}" srcOrd="1" destOrd="0" presId="urn:microsoft.com/office/officeart/2005/8/layout/chart3"/>
    <dgm:cxn modelId="{D0DB648F-8D7B-4413-81BE-D04826110A90}" type="presParOf" srcId="{D2F51537-F6F1-4253-B596-247655160BD8}" destId="{3AEE89AC-C048-40B2-9E75-D3B34D865A6F}" srcOrd="2" destOrd="0" presId="urn:microsoft.com/office/officeart/2005/8/layout/chart3"/>
    <dgm:cxn modelId="{65591F38-28D4-4B3C-BF86-C0E6ABBD5FE9}" type="presParOf" srcId="{D2F51537-F6F1-4253-B596-247655160BD8}" destId="{9873C64E-D1AE-4EFB-AA28-E63EC18D8D3D}" srcOrd="3" destOrd="0" presId="urn:microsoft.com/office/officeart/2005/8/layout/chart3"/>
    <dgm:cxn modelId="{2C1AD7CA-AD7E-4B96-835B-CBC836A4C966}" type="presParOf" srcId="{D2F51537-F6F1-4253-B596-247655160BD8}" destId="{FF4AE361-59D7-409D-9B0F-CDCBA75CE3CF}" srcOrd="4" destOrd="0" presId="urn:microsoft.com/office/officeart/2005/8/layout/chart3"/>
    <dgm:cxn modelId="{CEBB7CAF-2C97-4EB6-A3FD-23FC05C63199}" type="presParOf" srcId="{D2F51537-F6F1-4253-B596-247655160BD8}" destId="{4ED9C66C-F0DB-4B34-A7F1-2F9B9D01CA6D}"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408A3D-BDFA-4D69-AFB3-52529A5866C7}" type="doc">
      <dgm:prSet loTypeId="urn:microsoft.com/office/officeart/2005/8/layout/hList6" loCatId="list" qsTypeId="urn:microsoft.com/office/officeart/2005/8/quickstyle/simple5" qsCatId="simple" csTypeId="urn:microsoft.com/office/officeart/2005/8/colors/colorful3" csCatId="colorful" phldr="1"/>
      <dgm:spPr/>
      <dgm:t>
        <a:bodyPr/>
        <a:lstStyle/>
        <a:p>
          <a:endParaRPr lang="es-MX"/>
        </a:p>
      </dgm:t>
    </dgm:pt>
    <dgm:pt modelId="{469DC085-8525-437E-81B0-5B52B7FB60E8}">
      <dgm:prSet phldrT="[Texto]"/>
      <dgm:spPr/>
      <dgm:t>
        <a:bodyPr/>
        <a:lstStyle/>
        <a:p>
          <a:r>
            <a:rPr lang="es-MX" dirty="0"/>
            <a:t>SEXTING</a:t>
          </a:r>
        </a:p>
      </dgm:t>
    </dgm:pt>
    <dgm:pt modelId="{8B4A49D6-E807-4533-A36F-1169CDB7495E}" type="parTrans" cxnId="{25005123-5587-4472-A425-54F090B76662}">
      <dgm:prSet/>
      <dgm:spPr/>
      <dgm:t>
        <a:bodyPr/>
        <a:lstStyle/>
        <a:p>
          <a:endParaRPr lang="es-MX"/>
        </a:p>
      </dgm:t>
    </dgm:pt>
    <dgm:pt modelId="{E27C43E0-BD45-4DD3-AD9F-20DBFDED50EF}" type="sibTrans" cxnId="{25005123-5587-4472-A425-54F090B76662}">
      <dgm:prSet/>
      <dgm:spPr/>
      <dgm:t>
        <a:bodyPr/>
        <a:lstStyle/>
        <a:p>
          <a:endParaRPr lang="es-MX"/>
        </a:p>
      </dgm:t>
    </dgm:pt>
    <dgm:pt modelId="{9B8CB183-E845-4A2A-8D5C-4A70AE3B2C60}">
      <dgm:prSet phldrT="[Texto]"/>
      <dgm:spPr/>
      <dgm:t>
        <a:bodyPr/>
        <a:lstStyle/>
        <a:p>
          <a:r>
            <a:rPr lang="es-MX" dirty="0"/>
            <a:t>Reenvío de grabaciones con material sexualmente explícito sin autorización</a:t>
          </a:r>
        </a:p>
      </dgm:t>
    </dgm:pt>
    <dgm:pt modelId="{84B8B1F7-1387-46B2-BFD2-62838AD984E7}" type="parTrans" cxnId="{A474A703-1CE2-42ED-B2ED-6891B28775AA}">
      <dgm:prSet/>
      <dgm:spPr/>
      <dgm:t>
        <a:bodyPr/>
        <a:lstStyle/>
        <a:p>
          <a:endParaRPr lang="es-MX"/>
        </a:p>
      </dgm:t>
    </dgm:pt>
    <dgm:pt modelId="{12CDCCAD-F1BA-4C1F-B2D1-F3254D097137}" type="sibTrans" cxnId="{A474A703-1CE2-42ED-B2ED-6891B28775AA}">
      <dgm:prSet/>
      <dgm:spPr/>
      <dgm:t>
        <a:bodyPr/>
        <a:lstStyle/>
        <a:p>
          <a:endParaRPr lang="es-MX"/>
        </a:p>
      </dgm:t>
    </dgm:pt>
    <dgm:pt modelId="{2294A5F8-6A7A-4B17-91EF-DC834E385149}">
      <dgm:prSet phldrT="[Texto]"/>
      <dgm:spPr/>
      <dgm:t>
        <a:bodyPr/>
        <a:lstStyle/>
        <a:p>
          <a:r>
            <a:rPr lang="es-MX" dirty="0"/>
            <a:t>GROOMMING</a:t>
          </a:r>
        </a:p>
      </dgm:t>
    </dgm:pt>
    <dgm:pt modelId="{100C2D8F-CB3A-4CB7-8B22-EC316C6D0923}" type="parTrans" cxnId="{0004D549-3AAF-4253-B53B-84B4341FA8DC}">
      <dgm:prSet/>
      <dgm:spPr/>
      <dgm:t>
        <a:bodyPr/>
        <a:lstStyle/>
        <a:p>
          <a:endParaRPr lang="es-MX"/>
        </a:p>
      </dgm:t>
    </dgm:pt>
    <dgm:pt modelId="{4B768D6F-7324-4FE3-8641-E7D6E222A986}" type="sibTrans" cxnId="{0004D549-3AAF-4253-B53B-84B4341FA8DC}">
      <dgm:prSet/>
      <dgm:spPr/>
      <dgm:t>
        <a:bodyPr/>
        <a:lstStyle/>
        <a:p>
          <a:endParaRPr lang="es-MX"/>
        </a:p>
      </dgm:t>
    </dgm:pt>
    <dgm:pt modelId="{8E1C0DB6-0BC9-491F-AE59-6202CE4F0E3F}">
      <dgm:prSet phldrT="[Texto]"/>
      <dgm:spPr/>
      <dgm:t>
        <a:bodyPr/>
        <a:lstStyle/>
        <a:p>
          <a:r>
            <a:rPr lang="es-MX" dirty="0" err="1"/>
            <a:t>Ciberacoso</a:t>
          </a:r>
          <a:r>
            <a:rPr lang="es-MX" dirty="0"/>
            <a:t> sexual a menores por parte de adultos</a:t>
          </a:r>
        </a:p>
      </dgm:t>
    </dgm:pt>
    <dgm:pt modelId="{9CC2C3FD-5ADB-41F3-9B68-E58B97605C22}" type="parTrans" cxnId="{15260EBF-89B8-4EA9-81DA-F79C77681FA2}">
      <dgm:prSet/>
      <dgm:spPr/>
      <dgm:t>
        <a:bodyPr/>
        <a:lstStyle/>
        <a:p>
          <a:endParaRPr lang="es-MX"/>
        </a:p>
      </dgm:t>
    </dgm:pt>
    <dgm:pt modelId="{81232E4B-98A0-4320-818C-367074350CB9}" type="sibTrans" cxnId="{15260EBF-89B8-4EA9-81DA-F79C77681FA2}">
      <dgm:prSet/>
      <dgm:spPr/>
      <dgm:t>
        <a:bodyPr/>
        <a:lstStyle/>
        <a:p>
          <a:endParaRPr lang="es-MX"/>
        </a:p>
      </dgm:t>
    </dgm:pt>
    <dgm:pt modelId="{228A2532-E0E5-4D1A-A281-CCFE974CDE55}">
      <dgm:prSet phldrT="[Texto]"/>
      <dgm:spPr/>
      <dgm:t>
        <a:bodyPr/>
        <a:lstStyle/>
        <a:p>
          <a:r>
            <a:rPr lang="es-MX" dirty="0"/>
            <a:t>CIBERACOSO</a:t>
          </a:r>
        </a:p>
      </dgm:t>
    </dgm:pt>
    <dgm:pt modelId="{D7654962-A2E7-4251-8CCC-D63934CA75F5}" type="parTrans" cxnId="{42D280F2-2EEA-4D21-B6F3-44683C8982BB}">
      <dgm:prSet/>
      <dgm:spPr/>
      <dgm:t>
        <a:bodyPr/>
        <a:lstStyle/>
        <a:p>
          <a:endParaRPr lang="es-MX"/>
        </a:p>
      </dgm:t>
    </dgm:pt>
    <dgm:pt modelId="{3C1184D9-6029-4EEB-9018-E724819E99CC}" type="sibTrans" cxnId="{42D280F2-2EEA-4D21-B6F3-44683C8982BB}">
      <dgm:prSet/>
      <dgm:spPr/>
      <dgm:t>
        <a:bodyPr/>
        <a:lstStyle/>
        <a:p>
          <a:endParaRPr lang="es-MX"/>
        </a:p>
      </dgm:t>
    </dgm:pt>
    <dgm:pt modelId="{7D85286F-34A2-4038-8052-CEDEC9184F06}">
      <dgm:prSet phldrT="[Texto]"/>
      <dgm:spPr/>
      <dgm:t>
        <a:bodyPr/>
        <a:lstStyle/>
        <a:p>
          <a:r>
            <a:rPr lang="es-MX" dirty="0"/>
            <a:t>Amenazar, hostigar, humillar y controlar a través de internet</a:t>
          </a:r>
        </a:p>
      </dgm:t>
    </dgm:pt>
    <dgm:pt modelId="{94832F41-C974-4B2D-ABDF-059437243310}" type="parTrans" cxnId="{9289EEE7-89E8-4A10-B179-2BA7C6E3D759}">
      <dgm:prSet/>
      <dgm:spPr/>
      <dgm:t>
        <a:bodyPr/>
        <a:lstStyle/>
        <a:p>
          <a:endParaRPr lang="es-MX"/>
        </a:p>
      </dgm:t>
    </dgm:pt>
    <dgm:pt modelId="{1CD5DF1C-2562-45BE-B53E-4D2376483E41}" type="sibTrans" cxnId="{9289EEE7-89E8-4A10-B179-2BA7C6E3D759}">
      <dgm:prSet/>
      <dgm:spPr/>
      <dgm:t>
        <a:bodyPr/>
        <a:lstStyle/>
        <a:p>
          <a:endParaRPr lang="es-MX"/>
        </a:p>
      </dgm:t>
    </dgm:pt>
    <dgm:pt modelId="{3E725E37-6751-4F8F-A68C-1859D009918D}" type="pres">
      <dgm:prSet presAssocID="{9F408A3D-BDFA-4D69-AFB3-52529A5866C7}" presName="Name0" presStyleCnt="0">
        <dgm:presLayoutVars>
          <dgm:dir/>
          <dgm:resizeHandles val="exact"/>
        </dgm:presLayoutVars>
      </dgm:prSet>
      <dgm:spPr/>
      <dgm:t>
        <a:bodyPr/>
        <a:lstStyle/>
        <a:p>
          <a:endParaRPr lang="es-ES"/>
        </a:p>
      </dgm:t>
    </dgm:pt>
    <dgm:pt modelId="{ABD2F25D-A1D9-441C-ADB2-69CD5DC7D83D}" type="pres">
      <dgm:prSet presAssocID="{469DC085-8525-437E-81B0-5B52B7FB60E8}" presName="node" presStyleLbl="node1" presStyleIdx="0" presStyleCnt="3">
        <dgm:presLayoutVars>
          <dgm:bulletEnabled val="1"/>
        </dgm:presLayoutVars>
      </dgm:prSet>
      <dgm:spPr/>
      <dgm:t>
        <a:bodyPr/>
        <a:lstStyle/>
        <a:p>
          <a:endParaRPr lang="es-ES"/>
        </a:p>
      </dgm:t>
    </dgm:pt>
    <dgm:pt modelId="{F466F4A8-5331-457B-9478-4C4FCBC502CA}" type="pres">
      <dgm:prSet presAssocID="{E27C43E0-BD45-4DD3-AD9F-20DBFDED50EF}" presName="sibTrans" presStyleCnt="0"/>
      <dgm:spPr/>
    </dgm:pt>
    <dgm:pt modelId="{37CBCFFD-B7E9-4E1A-80DD-462640051FE4}" type="pres">
      <dgm:prSet presAssocID="{228A2532-E0E5-4D1A-A281-CCFE974CDE55}" presName="node" presStyleLbl="node1" presStyleIdx="1" presStyleCnt="3">
        <dgm:presLayoutVars>
          <dgm:bulletEnabled val="1"/>
        </dgm:presLayoutVars>
      </dgm:prSet>
      <dgm:spPr/>
      <dgm:t>
        <a:bodyPr/>
        <a:lstStyle/>
        <a:p>
          <a:endParaRPr lang="es-ES"/>
        </a:p>
      </dgm:t>
    </dgm:pt>
    <dgm:pt modelId="{E83947ED-A559-4553-8C3F-678DDC7F5C58}" type="pres">
      <dgm:prSet presAssocID="{3C1184D9-6029-4EEB-9018-E724819E99CC}" presName="sibTrans" presStyleCnt="0"/>
      <dgm:spPr/>
    </dgm:pt>
    <dgm:pt modelId="{069BEF59-D27A-4C2C-ADEB-CFF6AF28CCCB}" type="pres">
      <dgm:prSet presAssocID="{2294A5F8-6A7A-4B17-91EF-DC834E385149}" presName="node" presStyleLbl="node1" presStyleIdx="2" presStyleCnt="3">
        <dgm:presLayoutVars>
          <dgm:bulletEnabled val="1"/>
        </dgm:presLayoutVars>
      </dgm:prSet>
      <dgm:spPr/>
      <dgm:t>
        <a:bodyPr/>
        <a:lstStyle/>
        <a:p>
          <a:endParaRPr lang="es-ES"/>
        </a:p>
      </dgm:t>
    </dgm:pt>
  </dgm:ptLst>
  <dgm:cxnLst>
    <dgm:cxn modelId="{8FBFE1DB-3AC7-449B-A772-F5CD0AF168A9}" type="presOf" srcId="{228A2532-E0E5-4D1A-A281-CCFE974CDE55}" destId="{37CBCFFD-B7E9-4E1A-80DD-462640051FE4}" srcOrd="0" destOrd="0" presId="urn:microsoft.com/office/officeart/2005/8/layout/hList6"/>
    <dgm:cxn modelId="{89B9F409-96DC-4D2C-90CB-4115C5930CFC}" type="presOf" srcId="{9F408A3D-BDFA-4D69-AFB3-52529A5866C7}" destId="{3E725E37-6751-4F8F-A68C-1859D009918D}" srcOrd="0" destOrd="0" presId="urn:microsoft.com/office/officeart/2005/8/layout/hList6"/>
    <dgm:cxn modelId="{86160362-FEEE-4CC0-B0E3-227D3F18B45A}" type="presOf" srcId="{2294A5F8-6A7A-4B17-91EF-DC834E385149}" destId="{069BEF59-D27A-4C2C-ADEB-CFF6AF28CCCB}" srcOrd="0" destOrd="0" presId="urn:microsoft.com/office/officeart/2005/8/layout/hList6"/>
    <dgm:cxn modelId="{0004D549-3AAF-4253-B53B-84B4341FA8DC}" srcId="{9F408A3D-BDFA-4D69-AFB3-52529A5866C7}" destId="{2294A5F8-6A7A-4B17-91EF-DC834E385149}" srcOrd="2" destOrd="0" parTransId="{100C2D8F-CB3A-4CB7-8B22-EC316C6D0923}" sibTransId="{4B768D6F-7324-4FE3-8641-E7D6E222A986}"/>
    <dgm:cxn modelId="{15260EBF-89B8-4EA9-81DA-F79C77681FA2}" srcId="{2294A5F8-6A7A-4B17-91EF-DC834E385149}" destId="{8E1C0DB6-0BC9-491F-AE59-6202CE4F0E3F}" srcOrd="0" destOrd="0" parTransId="{9CC2C3FD-5ADB-41F3-9B68-E58B97605C22}" sibTransId="{81232E4B-98A0-4320-818C-367074350CB9}"/>
    <dgm:cxn modelId="{A474A703-1CE2-42ED-B2ED-6891B28775AA}" srcId="{469DC085-8525-437E-81B0-5B52B7FB60E8}" destId="{9B8CB183-E845-4A2A-8D5C-4A70AE3B2C60}" srcOrd="0" destOrd="0" parTransId="{84B8B1F7-1387-46B2-BFD2-62838AD984E7}" sibTransId="{12CDCCAD-F1BA-4C1F-B2D1-F3254D097137}"/>
    <dgm:cxn modelId="{B2A026D5-E2C7-4EC3-86A0-75975723C798}" type="presOf" srcId="{8E1C0DB6-0BC9-491F-AE59-6202CE4F0E3F}" destId="{069BEF59-D27A-4C2C-ADEB-CFF6AF28CCCB}" srcOrd="0" destOrd="1" presId="urn:microsoft.com/office/officeart/2005/8/layout/hList6"/>
    <dgm:cxn modelId="{1F0F6DCD-42B0-49ED-B59F-99CABF86E7D0}" type="presOf" srcId="{7D85286F-34A2-4038-8052-CEDEC9184F06}" destId="{37CBCFFD-B7E9-4E1A-80DD-462640051FE4}" srcOrd="0" destOrd="1" presId="urn:microsoft.com/office/officeart/2005/8/layout/hList6"/>
    <dgm:cxn modelId="{9289EEE7-89E8-4A10-B179-2BA7C6E3D759}" srcId="{228A2532-E0E5-4D1A-A281-CCFE974CDE55}" destId="{7D85286F-34A2-4038-8052-CEDEC9184F06}" srcOrd="0" destOrd="0" parTransId="{94832F41-C974-4B2D-ABDF-059437243310}" sibTransId="{1CD5DF1C-2562-45BE-B53E-4D2376483E41}"/>
    <dgm:cxn modelId="{25005123-5587-4472-A425-54F090B76662}" srcId="{9F408A3D-BDFA-4D69-AFB3-52529A5866C7}" destId="{469DC085-8525-437E-81B0-5B52B7FB60E8}" srcOrd="0" destOrd="0" parTransId="{8B4A49D6-E807-4533-A36F-1169CDB7495E}" sibTransId="{E27C43E0-BD45-4DD3-AD9F-20DBFDED50EF}"/>
    <dgm:cxn modelId="{42D280F2-2EEA-4D21-B6F3-44683C8982BB}" srcId="{9F408A3D-BDFA-4D69-AFB3-52529A5866C7}" destId="{228A2532-E0E5-4D1A-A281-CCFE974CDE55}" srcOrd="1" destOrd="0" parTransId="{D7654962-A2E7-4251-8CCC-D63934CA75F5}" sibTransId="{3C1184D9-6029-4EEB-9018-E724819E99CC}"/>
    <dgm:cxn modelId="{DD37C281-79EF-4E55-A137-9150B6285BB4}" type="presOf" srcId="{9B8CB183-E845-4A2A-8D5C-4A70AE3B2C60}" destId="{ABD2F25D-A1D9-441C-ADB2-69CD5DC7D83D}" srcOrd="0" destOrd="1" presId="urn:microsoft.com/office/officeart/2005/8/layout/hList6"/>
    <dgm:cxn modelId="{A1EFD54A-5D9D-4051-BC1A-A9763EEC1B9F}" type="presOf" srcId="{469DC085-8525-437E-81B0-5B52B7FB60E8}" destId="{ABD2F25D-A1D9-441C-ADB2-69CD5DC7D83D}" srcOrd="0" destOrd="0" presId="urn:microsoft.com/office/officeart/2005/8/layout/hList6"/>
    <dgm:cxn modelId="{53690FB6-AB5C-4748-9919-7AE1D15E7E20}" type="presParOf" srcId="{3E725E37-6751-4F8F-A68C-1859D009918D}" destId="{ABD2F25D-A1D9-441C-ADB2-69CD5DC7D83D}" srcOrd="0" destOrd="0" presId="urn:microsoft.com/office/officeart/2005/8/layout/hList6"/>
    <dgm:cxn modelId="{1F04091F-2146-4F81-8745-20C7F07E084D}" type="presParOf" srcId="{3E725E37-6751-4F8F-A68C-1859D009918D}" destId="{F466F4A8-5331-457B-9478-4C4FCBC502CA}" srcOrd="1" destOrd="0" presId="urn:microsoft.com/office/officeart/2005/8/layout/hList6"/>
    <dgm:cxn modelId="{6137235B-CC33-4D1D-BC07-F2060590F484}" type="presParOf" srcId="{3E725E37-6751-4F8F-A68C-1859D009918D}" destId="{37CBCFFD-B7E9-4E1A-80DD-462640051FE4}" srcOrd="2" destOrd="0" presId="urn:microsoft.com/office/officeart/2005/8/layout/hList6"/>
    <dgm:cxn modelId="{1ACEC36F-9A18-4E58-910F-46A0BC5DCAEF}" type="presParOf" srcId="{3E725E37-6751-4F8F-A68C-1859D009918D}" destId="{E83947ED-A559-4553-8C3F-678DDC7F5C58}" srcOrd="3" destOrd="0" presId="urn:microsoft.com/office/officeart/2005/8/layout/hList6"/>
    <dgm:cxn modelId="{64F22D31-AE3C-49A0-AD25-8016EB7AA519}" type="presParOf" srcId="{3E725E37-6751-4F8F-A68C-1859D009918D}" destId="{069BEF59-D27A-4C2C-ADEB-CFF6AF28CCCB}"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408A3D-BDFA-4D69-AFB3-52529A5866C7}" type="doc">
      <dgm:prSet loTypeId="urn:microsoft.com/office/officeart/2005/8/layout/hList6" loCatId="list" qsTypeId="urn:microsoft.com/office/officeart/2005/8/quickstyle/simple5" qsCatId="simple" csTypeId="urn:microsoft.com/office/officeart/2005/8/colors/colorful3" csCatId="colorful" phldr="1"/>
      <dgm:spPr/>
      <dgm:t>
        <a:bodyPr/>
        <a:lstStyle/>
        <a:p>
          <a:endParaRPr lang="es-MX"/>
        </a:p>
      </dgm:t>
    </dgm:pt>
    <dgm:pt modelId="{469DC085-8525-437E-81B0-5B52B7FB60E8}">
      <dgm:prSet phldrT="[Texto]"/>
      <dgm:spPr/>
      <dgm:t>
        <a:bodyPr/>
        <a:lstStyle/>
        <a:p>
          <a:r>
            <a:rPr lang="es-MX" dirty="0"/>
            <a:t>CARDING</a:t>
          </a:r>
        </a:p>
      </dgm:t>
    </dgm:pt>
    <dgm:pt modelId="{8B4A49D6-E807-4533-A36F-1169CDB7495E}" type="parTrans" cxnId="{25005123-5587-4472-A425-54F090B76662}">
      <dgm:prSet/>
      <dgm:spPr/>
      <dgm:t>
        <a:bodyPr/>
        <a:lstStyle/>
        <a:p>
          <a:endParaRPr lang="es-MX"/>
        </a:p>
      </dgm:t>
    </dgm:pt>
    <dgm:pt modelId="{E27C43E0-BD45-4DD3-AD9F-20DBFDED50EF}" type="sibTrans" cxnId="{25005123-5587-4472-A425-54F090B76662}">
      <dgm:prSet/>
      <dgm:spPr/>
      <dgm:t>
        <a:bodyPr/>
        <a:lstStyle/>
        <a:p>
          <a:endParaRPr lang="es-MX"/>
        </a:p>
      </dgm:t>
    </dgm:pt>
    <dgm:pt modelId="{9B8CB183-E845-4A2A-8D5C-4A70AE3B2C60}">
      <dgm:prSet phldrT="[Texto]"/>
      <dgm:spPr/>
      <dgm:t>
        <a:bodyPr/>
        <a:lstStyle/>
        <a:p>
          <a:r>
            <a:rPr lang="es-MX" b="0" dirty="0"/>
            <a:t>Uso ilegítimo de tarjetas de crédito para hacerse con bienes ajenos</a:t>
          </a:r>
        </a:p>
      </dgm:t>
    </dgm:pt>
    <dgm:pt modelId="{84B8B1F7-1387-46B2-BFD2-62838AD984E7}" type="parTrans" cxnId="{A474A703-1CE2-42ED-B2ED-6891B28775AA}">
      <dgm:prSet/>
      <dgm:spPr/>
      <dgm:t>
        <a:bodyPr/>
        <a:lstStyle/>
        <a:p>
          <a:endParaRPr lang="es-MX"/>
        </a:p>
      </dgm:t>
    </dgm:pt>
    <dgm:pt modelId="{12CDCCAD-F1BA-4C1F-B2D1-F3254D097137}" type="sibTrans" cxnId="{A474A703-1CE2-42ED-B2ED-6891B28775AA}">
      <dgm:prSet/>
      <dgm:spPr/>
      <dgm:t>
        <a:bodyPr/>
        <a:lstStyle/>
        <a:p>
          <a:endParaRPr lang="es-MX"/>
        </a:p>
      </dgm:t>
    </dgm:pt>
    <dgm:pt modelId="{2294A5F8-6A7A-4B17-91EF-DC834E385149}">
      <dgm:prSet phldrT="[Texto]"/>
      <dgm:spPr/>
      <dgm:t>
        <a:bodyPr/>
        <a:lstStyle/>
        <a:p>
          <a:r>
            <a:rPr lang="es-MX" dirty="0"/>
            <a:t>OVERSHARING</a:t>
          </a:r>
        </a:p>
      </dgm:t>
    </dgm:pt>
    <dgm:pt modelId="{100C2D8F-CB3A-4CB7-8B22-EC316C6D0923}" type="parTrans" cxnId="{0004D549-3AAF-4253-B53B-84B4341FA8DC}">
      <dgm:prSet/>
      <dgm:spPr/>
      <dgm:t>
        <a:bodyPr/>
        <a:lstStyle/>
        <a:p>
          <a:endParaRPr lang="es-MX"/>
        </a:p>
      </dgm:t>
    </dgm:pt>
    <dgm:pt modelId="{4B768D6F-7324-4FE3-8641-E7D6E222A986}" type="sibTrans" cxnId="{0004D549-3AAF-4253-B53B-84B4341FA8DC}">
      <dgm:prSet/>
      <dgm:spPr/>
      <dgm:t>
        <a:bodyPr/>
        <a:lstStyle/>
        <a:p>
          <a:endParaRPr lang="es-MX"/>
        </a:p>
      </dgm:t>
    </dgm:pt>
    <dgm:pt modelId="{8E1C0DB6-0BC9-491F-AE59-6202CE4F0E3F}">
      <dgm:prSet phldrT="[Texto]"/>
      <dgm:spPr/>
      <dgm:t>
        <a:bodyPr/>
        <a:lstStyle/>
        <a:p>
          <a:r>
            <a:rPr lang="es-MX" dirty="0"/>
            <a:t>sobreexposición de información personal en Internet</a:t>
          </a:r>
        </a:p>
      </dgm:t>
    </dgm:pt>
    <dgm:pt modelId="{9CC2C3FD-5ADB-41F3-9B68-E58B97605C22}" type="parTrans" cxnId="{15260EBF-89B8-4EA9-81DA-F79C77681FA2}">
      <dgm:prSet/>
      <dgm:spPr/>
      <dgm:t>
        <a:bodyPr/>
        <a:lstStyle/>
        <a:p>
          <a:endParaRPr lang="es-MX"/>
        </a:p>
      </dgm:t>
    </dgm:pt>
    <dgm:pt modelId="{81232E4B-98A0-4320-818C-367074350CB9}" type="sibTrans" cxnId="{15260EBF-89B8-4EA9-81DA-F79C77681FA2}">
      <dgm:prSet/>
      <dgm:spPr/>
      <dgm:t>
        <a:bodyPr/>
        <a:lstStyle/>
        <a:p>
          <a:endParaRPr lang="es-MX"/>
        </a:p>
      </dgm:t>
    </dgm:pt>
    <dgm:pt modelId="{228A2532-E0E5-4D1A-A281-CCFE974CDE55}">
      <dgm:prSet phldrT="[Texto]"/>
      <dgm:spPr/>
      <dgm:t>
        <a:bodyPr/>
        <a:lstStyle/>
        <a:p>
          <a:r>
            <a:rPr lang="es-MX" dirty="0"/>
            <a:t>TRASHING</a:t>
          </a:r>
        </a:p>
      </dgm:t>
    </dgm:pt>
    <dgm:pt modelId="{D7654962-A2E7-4251-8CCC-D63934CA75F5}" type="parTrans" cxnId="{42D280F2-2EEA-4D21-B6F3-44683C8982BB}">
      <dgm:prSet/>
      <dgm:spPr/>
      <dgm:t>
        <a:bodyPr/>
        <a:lstStyle/>
        <a:p>
          <a:endParaRPr lang="es-MX"/>
        </a:p>
      </dgm:t>
    </dgm:pt>
    <dgm:pt modelId="{3C1184D9-6029-4EEB-9018-E724819E99CC}" type="sibTrans" cxnId="{42D280F2-2EEA-4D21-B6F3-44683C8982BB}">
      <dgm:prSet/>
      <dgm:spPr/>
      <dgm:t>
        <a:bodyPr/>
        <a:lstStyle/>
        <a:p>
          <a:endParaRPr lang="es-MX"/>
        </a:p>
      </dgm:t>
    </dgm:pt>
    <dgm:pt modelId="{7D85286F-34A2-4038-8052-CEDEC9184F06}">
      <dgm:prSet phldrT="[Texto]"/>
      <dgm:spPr/>
      <dgm:t>
        <a:bodyPr/>
        <a:lstStyle/>
        <a:p>
          <a:r>
            <a:rPr lang="es-MX" b="0" dirty="0"/>
            <a:t>obtención de información privada al recuperar archivos de la papelera</a:t>
          </a:r>
        </a:p>
      </dgm:t>
    </dgm:pt>
    <dgm:pt modelId="{94832F41-C974-4B2D-ABDF-059437243310}" type="parTrans" cxnId="{9289EEE7-89E8-4A10-B179-2BA7C6E3D759}">
      <dgm:prSet/>
      <dgm:spPr/>
      <dgm:t>
        <a:bodyPr/>
        <a:lstStyle/>
        <a:p>
          <a:endParaRPr lang="es-MX"/>
        </a:p>
      </dgm:t>
    </dgm:pt>
    <dgm:pt modelId="{1CD5DF1C-2562-45BE-B53E-4D2376483E41}" type="sibTrans" cxnId="{9289EEE7-89E8-4A10-B179-2BA7C6E3D759}">
      <dgm:prSet/>
      <dgm:spPr/>
      <dgm:t>
        <a:bodyPr/>
        <a:lstStyle/>
        <a:p>
          <a:endParaRPr lang="es-MX"/>
        </a:p>
      </dgm:t>
    </dgm:pt>
    <dgm:pt modelId="{3E725E37-6751-4F8F-A68C-1859D009918D}" type="pres">
      <dgm:prSet presAssocID="{9F408A3D-BDFA-4D69-AFB3-52529A5866C7}" presName="Name0" presStyleCnt="0">
        <dgm:presLayoutVars>
          <dgm:dir/>
          <dgm:resizeHandles val="exact"/>
        </dgm:presLayoutVars>
      </dgm:prSet>
      <dgm:spPr/>
      <dgm:t>
        <a:bodyPr/>
        <a:lstStyle/>
        <a:p>
          <a:endParaRPr lang="es-ES"/>
        </a:p>
      </dgm:t>
    </dgm:pt>
    <dgm:pt modelId="{ABD2F25D-A1D9-441C-ADB2-69CD5DC7D83D}" type="pres">
      <dgm:prSet presAssocID="{469DC085-8525-437E-81B0-5B52B7FB60E8}" presName="node" presStyleLbl="node1" presStyleIdx="0" presStyleCnt="3">
        <dgm:presLayoutVars>
          <dgm:bulletEnabled val="1"/>
        </dgm:presLayoutVars>
      </dgm:prSet>
      <dgm:spPr/>
      <dgm:t>
        <a:bodyPr/>
        <a:lstStyle/>
        <a:p>
          <a:endParaRPr lang="es-ES"/>
        </a:p>
      </dgm:t>
    </dgm:pt>
    <dgm:pt modelId="{F466F4A8-5331-457B-9478-4C4FCBC502CA}" type="pres">
      <dgm:prSet presAssocID="{E27C43E0-BD45-4DD3-AD9F-20DBFDED50EF}" presName="sibTrans" presStyleCnt="0"/>
      <dgm:spPr/>
    </dgm:pt>
    <dgm:pt modelId="{37CBCFFD-B7E9-4E1A-80DD-462640051FE4}" type="pres">
      <dgm:prSet presAssocID="{228A2532-E0E5-4D1A-A281-CCFE974CDE55}" presName="node" presStyleLbl="node1" presStyleIdx="1" presStyleCnt="3">
        <dgm:presLayoutVars>
          <dgm:bulletEnabled val="1"/>
        </dgm:presLayoutVars>
      </dgm:prSet>
      <dgm:spPr/>
      <dgm:t>
        <a:bodyPr/>
        <a:lstStyle/>
        <a:p>
          <a:endParaRPr lang="es-ES"/>
        </a:p>
      </dgm:t>
    </dgm:pt>
    <dgm:pt modelId="{E83947ED-A559-4553-8C3F-678DDC7F5C58}" type="pres">
      <dgm:prSet presAssocID="{3C1184D9-6029-4EEB-9018-E724819E99CC}" presName="sibTrans" presStyleCnt="0"/>
      <dgm:spPr/>
    </dgm:pt>
    <dgm:pt modelId="{069BEF59-D27A-4C2C-ADEB-CFF6AF28CCCB}" type="pres">
      <dgm:prSet presAssocID="{2294A5F8-6A7A-4B17-91EF-DC834E385149}" presName="node" presStyleLbl="node1" presStyleIdx="2" presStyleCnt="3">
        <dgm:presLayoutVars>
          <dgm:bulletEnabled val="1"/>
        </dgm:presLayoutVars>
      </dgm:prSet>
      <dgm:spPr/>
      <dgm:t>
        <a:bodyPr/>
        <a:lstStyle/>
        <a:p>
          <a:endParaRPr lang="es-ES"/>
        </a:p>
      </dgm:t>
    </dgm:pt>
  </dgm:ptLst>
  <dgm:cxnLst>
    <dgm:cxn modelId="{3CEB49C2-6D44-4EBA-BEB1-0F9BB5E05366}" type="presOf" srcId="{9F408A3D-BDFA-4D69-AFB3-52529A5866C7}" destId="{3E725E37-6751-4F8F-A68C-1859D009918D}" srcOrd="0" destOrd="0" presId="urn:microsoft.com/office/officeart/2005/8/layout/hList6"/>
    <dgm:cxn modelId="{D6DB4F9C-08DE-4AEE-BDFC-480D1E417633}" type="presOf" srcId="{228A2532-E0E5-4D1A-A281-CCFE974CDE55}" destId="{37CBCFFD-B7E9-4E1A-80DD-462640051FE4}" srcOrd="0" destOrd="0" presId="urn:microsoft.com/office/officeart/2005/8/layout/hList6"/>
    <dgm:cxn modelId="{65C06150-112F-47C4-AF4E-48FF9D73BA07}" type="presOf" srcId="{469DC085-8525-437E-81B0-5B52B7FB60E8}" destId="{ABD2F25D-A1D9-441C-ADB2-69CD5DC7D83D}" srcOrd="0" destOrd="0" presId="urn:microsoft.com/office/officeart/2005/8/layout/hList6"/>
    <dgm:cxn modelId="{0004D549-3AAF-4253-B53B-84B4341FA8DC}" srcId="{9F408A3D-BDFA-4D69-AFB3-52529A5866C7}" destId="{2294A5F8-6A7A-4B17-91EF-DC834E385149}" srcOrd="2" destOrd="0" parTransId="{100C2D8F-CB3A-4CB7-8B22-EC316C6D0923}" sibTransId="{4B768D6F-7324-4FE3-8641-E7D6E222A986}"/>
    <dgm:cxn modelId="{D7154B35-604B-4A33-B005-09F369CD248A}" type="presOf" srcId="{2294A5F8-6A7A-4B17-91EF-DC834E385149}" destId="{069BEF59-D27A-4C2C-ADEB-CFF6AF28CCCB}" srcOrd="0" destOrd="0" presId="urn:microsoft.com/office/officeart/2005/8/layout/hList6"/>
    <dgm:cxn modelId="{514F0767-A14A-4886-8534-E4A72A74978A}" type="presOf" srcId="{7D85286F-34A2-4038-8052-CEDEC9184F06}" destId="{37CBCFFD-B7E9-4E1A-80DD-462640051FE4}" srcOrd="0" destOrd="1" presId="urn:microsoft.com/office/officeart/2005/8/layout/hList6"/>
    <dgm:cxn modelId="{70ABCBC2-A8B3-4A29-B03B-806332EB9F32}" type="presOf" srcId="{8E1C0DB6-0BC9-491F-AE59-6202CE4F0E3F}" destId="{069BEF59-D27A-4C2C-ADEB-CFF6AF28CCCB}" srcOrd="0" destOrd="1" presId="urn:microsoft.com/office/officeart/2005/8/layout/hList6"/>
    <dgm:cxn modelId="{15260EBF-89B8-4EA9-81DA-F79C77681FA2}" srcId="{2294A5F8-6A7A-4B17-91EF-DC834E385149}" destId="{8E1C0DB6-0BC9-491F-AE59-6202CE4F0E3F}" srcOrd="0" destOrd="0" parTransId="{9CC2C3FD-5ADB-41F3-9B68-E58B97605C22}" sibTransId="{81232E4B-98A0-4320-818C-367074350CB9}"/>
    <dgm:cxn modelId="{A474A703-1CE2-42ED-B2ED-6891B28775AA}" srcId="{469DC085-8525-437E-81B0-5B52B7FB60E8}" destId="{9B8CB183-E845-4A2A-8D5C-4A70AE3B2C60}" srcOrd="0" destOrd="0" parTransId="{84B8B1F7-1387-46B2-BFD2-62838AD984E7}" sibTransId="{12CDCCAD-F1BA-4C1F-B2D1-F3254D097137}"/>
    <dgm:cxn modelId="{321CD68A-B420-43CA-AF53-ACAF095E012C}" type="presOf" srcId="{9B8CB183-E845-4A2A-8D5C-4A70AE3B2C60}" destId="{ABD2F25D-A1D9-441C-ADB2-69CD5DC7D83D}" srcOrd="0" destOrd="1" presId="urn:microsoft.com/office/officeart/2005/8/layout/hList6"/>
    <dgm:cxn modelId="{9289EEE7-89E8-4A10-B179-2BA7C6E3D759}" srcId="{228A2532-E0E5-4D1A-A281-CCFE974CDE55}" destId="{7D85286F-34A2-4038-8052-CEDEC9184F06}" srcOrd="0" destOrd="0" parTransId="{94832F41-C974-4B2D-ABDF-059437243310}" sibTransId="{1CD5DF1C-2562-45BE-B53E-4D2376483E41}"/>
    <dgm:cxn modelId="{25005123-5587-4472-A425-54F090B76662}" srcId="{9F408A3D-BDFA-4D69-AFB3-52529A5866C7}" destId="{469DC085-8525-437E-81B0-5B52B7FB60E8}" srcOrd="0" destOrd="0" parTransId="{8B4A49D6-E807-4533-A36F-1169CDB7495E}" sibTransId="{E27C43E0-BD45-4DD3-AD9F-20DBFDED50EF}"/>
    <dgm:cxn modelId="{42D280F2-2EEA-4D21-B6F3-44683C8982BB}" srcId="{9F408A3D-BDFA-4D69-AFB3-52529A5866C7}" destId="{228A2532-E0E5-4D1A-A281-CCFE974CDE55}" srcOrd="1" destOrd="0" parTransId="{D7654962-A2E7-4251-8CCC-D63934CA75F5}" sibTransId="{3C1184D9-6029-4EEB-9018-E724819E99CC}"/>
    <dgm:cxn modelId="{261D928F-68FD-4358-B8B7-951BD889EC91}" type="presParOf" srcId="{3E725E37-6751-4F8F-A68C-1859D009918D}" destId="{ABD2F25D-A1D9-441C-ADB2-69CD5DC7D83D}" srcOrd="0" destOrd="0" presId="urn:microsoft.com/office/officeart/2005/8/layout/hList6"/>
    <dgm:cxn modelId="{40D33BBD-0D1B-4229-8ADE-0ABCCD79CD09}" type="presParOf" srcId="{3E725E37-6751-4F8F-A68C-1859D009918D}" destId="{F466F4A8-5331-457B-9478-4C4FCBC502CA}" srcOrd="1" destOrd="0" presId="urn:microsoft.com/office/officeart/2005/8/layout/hList6"/>
    <dgm:cxn modelId="{0D6FF4DB-E75B-428A-91EB-661C66205D7F}" type="presParOf" srcId="{3E725E37-6751-4F8F-A68C-1859D009918D}" destId="{37CBCFFD-B7E9-4E1A-80DD-462640051FE4}" srcOrd="2" destOrd="0" presId="urn:microsoft.com/office/officeart/2005/8/layout/hList6"/>
    <dgm:cxn modelId="{BFB0273F-E6DE-4740-8C84-C1A418D4CC84}" type="presParOf" srcId="{3E725E37-6751-4F8F-A68C-1859D009918D}" destId="{E83947ED-A559-4553-8C3F-678DDC7F5C58}" srcOrd="3" destOrd="0" presId="urn:microsoft.com/office/officeart/2005/8/layout/hList6"/>
    <dgm:cxn modelId="{86968D65-DF84-462C-A1D2-EA6123CB7496}" type="presParOf" srcId="{3E725E37-6751-4F8F-A68C-1859D009918D}" destId="{069BEF59-D27A-4C2C-ADEB-CFF6AF28CCCB}" srcOrd="4"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CCAF6-2DB9-45EA-8ACE-EF5613AE0513}">
      <dsp:nvSpPr>
        <dsp:cNvPr id="0" name=""/>
        <dsp:cNvSpPr/>
      </dsp:nvSpPr>
      <dsp:spPr>
        <a:xfrm>
          <a:off x="2654754" y="1418019"/>
          <a:ext cx="1145839" cy="72586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a:latin typeface="Palatino Linotype" panose="02040502050505030304" pitchFamily="18" charset="0"/>
            </a:rPr>
            <a:t>Clasificación de Datos Personales</a:t>
          </a:r>
        </a:p>
      </dsp:txBody>
      <dsp:txXfrm>
        <a:off x="2822558" y="1524320"/>
        <a:ext cx="810231" cy="513265"/>
      </dsp:txXfrm>
    </dsp:sp>
    <dsp:sp modelId="{8874C6C8-1EB5-4FED-A483-2BB40A137643}">
      <dsp:nvSpPr>
        <dsp:cNvPr id="0" name=""/>
        <dsp:cNvSpPr/>
      </dsp:nvSpPr>
      <dsp:spPr>
        <a:xfrm rot="16542961">
          <a:off x="3118477" y="938063"/>
          <a:ext cx="355750" cy="31351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MX" sz="2200" b="1" kern="1200"/>
        </a:p>
      </dsp:txBody>
      <dsp:txXfrm>
        <a:off x="3160820" y="1047559"/>
        <a:ext cx="261696" cy="188108"/>
      </dsp:txXfrm>
    </dsp:sp>
    <dsp:sp modelId="{752EDAD4-CA47-4A90-B41C-9D57868159D3}">
      <dsp:nvSpPr>
        <dsp:cNvPr id="0" name=""/>
        <dsp:cNvSpPr/>
      </dsp:nvSpPr>
      <dsp:spPr>
        <a:xfrm>
          <a:off x="2914961" y="14397"/>
          <a:ext cx="905236" cy="73768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b="1" kern="1200" dirty="0">
              <a:latin typeface="Palatino Linotype" panose="02040502050505030304" pitchFamily="18" charset="0"/>
            </a:rPr>
            <a:t>Identidad</a:t>
          </a:r>
        </a:p>
      </dsp:txBody>
      <dsp:txXfrm>
        <a:off x="3047530" y="122428"/>
        <a:ext cx="640098" cy="521618"/>
      </dsp:txXfrm>
    </dsp:sp>
    <dsp:sp modelId="{A52B4588-405F-45DC-AEDA-3B160AEFCD4F}">
      <dsp:nvSpPr>
        <dsp:cNvPr id="0" name=""/>
        <dsp:cNvSpPr/>
      </dsp:nvSpPr>
      <dsp:spPr>
        <a:xfrm rot="18824677">
          <a:off x="3572095" y="1077847"/>
          <a:ext cx="356990" cy="313514"/>
        </a:xfrm>
        <a:prstGeom prst="rightArrow">
          <a:avLst>
            <a:gd name="adj1" fmla="val 60000"/>
            <a:gd name="adj2" fmla="val 50000"/>
          </a:avLst>
        </a:prstGeom>
        <a:solidFill>
          <a:schemeClr val="accent3">
            <a:hueOff val="301178"/>
            <a:satOff val="11111"/>
            <a:lumOff val="-163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MX" sz="2200" b="1" kern="1200"/>
        </a:p>
      </dsp:txBody>
      <dsp:txXfrm>
        <a:off x="3586605" y="1174524"/>
        <a:ext cx="262936" cy="188108"/>
      </dsp:txXfrm>
    </dsp:sp>
    <dsp:sp modelId="{40227CBC-9700-4344-85A7-DCF3E293AC6E}">
      <dsp:nvSpPr>
        <dsp:cNvPr id="0" name=""/>
        <dsp:cNvSpPr/>
      </dsp:nvSpPr>
      <dsp:spPr>
        <a:xfrm>
          <a:off x="3768108" y="311280"/>
          <a:ext cx="1026371" cy="737680"/>
        </a:xfrm>
        <a:prstGeom prst="ellipse">
          <a:avLst/>
        </a:prstGeom>
        <a:solidFill>
          <a:schemeClr val="accent3">
            <a:hueOff val="301178"/>
            <a:satOff val="11111"/>
            <a:lumOff val="-16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b="1" kern="1200" dirty="0">
              <a:latin typeface="Palatino Linotype" panose="02040502050505030304" pitchFamily="18" charset="0"/>
            </a:rPr>
            <a:t>Patrimonio</a:t>
          </a:r>
        </a:p>
      </dsp:txBody>
      <dsp:txXfrm>
        <a:off x="3918417" y="419311"/>
        <a:ext cx="725753" cy="521618"/>
      </dsp:txXfrm>
    </dsp:sp>
    <dsp:sp modelId="{6DBD99CD-39AC-40F9-A46E-6221D4C871FC}">
      <dsp:nvSpPr>
        <dsp:cNvPr id="0" name=""/>
        <dsp:cNvSpPr/>
      </dsp:nvSpPr>
      <dsp:spPr>
        <a:xfrm rot="20921576">
          <a:off x="3907217" y="1454810"/>
          <a:ext cx="335215" cy="313514"/>
        </a:xfrm>
        <a:prstGeom prst="rightArrow">
          <a:avLst>
            <a:gd name="adj1" fmla="val 60000"/>
            <a:gd name="adj2" fmla="val 50000"/>
          </a:avLst>
        </a:prstGeom>
        <a:solidFill>
          <a:schemeClr val="accent3">
            <a:hueOff val="602355"/>
            <a:satOff val="22222"/>
            <a:lumOff val="-32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MX" sz="2200" b="1" kern="1200"/>
        </a:p>
      </dsp:txBody>
      <dsp:txXfrm>
        <a:off x="3908130" y="1526733"/>
        <a:ext cx="241161" cy="188108"/>
      </dsp:txXfrm>
    </dsp:sp>
    <dsp:sp modelId="{6472F21C-A92B-4BAD-9DFB-BAFED311F986}">
      <dsp:nvSpPr>
        <dsp:cNvPr id="0" name=""/>
        <dsp:cNvSpPr/>
      </dsp:nvSpPr>
      <dsp:spPr>
        <a:xfrm>
          <a:off x="4380040" y="1088532"/>
          <a:ext cx="931918" cy="737680"/>
        </a:xfrm>
        <a:prstGeom prst="ellipse">
          <a:avLst/>
        </a:prstGeom>
        <a:solidFill>
          <a:schemeClr val="accent3">
            <a:hueOff val="602355"/>
            <a:satOff val="22222"/>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b="1" kern="1200" dirty="0">
              <a:latin typeface="Palatino Linotype" panose="02040502050505030304" pitchFamily="18" charset="0"/>
            </a:rPr>
            <a:t>Laborales</a:t>
          </a:r>
        </a:p>
      </dsp:txBody>
      <dsp:txXfrm>
        <a:off x="4516516" y="1196563"/>
        <a:ext cx="658966" cy="521618"/>
      </dsp:txXfrm>
    </dsp:sp>
    <dsp:sp modelId="{3FC85D20-F7AA-4C75-B944-2931C650A983}">
      <dsp:nvSpPr>
        <dsp:cNvPr id="0" name=""/>
        <dsp:cNvSpPr/>
      </dsp:nvSpPr>
      <dsp:spPr>
        <a:xfrm rot="1289411">
          <a:off x="3847520" y="1942867"/>
          <a:ext cx="379109" cy="313514"/>
        </a:xfrm>
        <a:prstGeom prst="rightArrow">
          <a:avLst>
            <a:gd name="adj1" fmla="val 60000"/>
            <a:gd name="adj2" fmla="val 50000"/>
          </a:avLst>
        </a:prstGeom>
        <a:solidFill>
          <a:schemeClr val="accent3">
            <a:hueOff val="903533"/>
            <a:satOff val="33333"/>
            <a:lumOff val="-49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MX" sz="2200" b="1" kern="1200"/>
        </a:p>
      </dsp:txBody>
      <dsp:txXfrm>
        <a:off x="3850789" y="1988342"/>
        <a:ext cx="285055" cy="188108"/>
      </dsp:txXfrm>
    </dsp:sp>
    <dsp:sp modelId="{9078979F-20AA-479D-9A97-C91D82E06DC5}">
      <dsp:nvSpPr>
        <dsp:cNvPr id="0" name=""/>
        <dsp:cNvSpPr/>
      </dsp:nvSpPr>
      <dsp:spPr>
        <a:xfrm>
          <a:off x="4308592" y="2049268"/>
          <a:ext cx="1074814" cy="737680"/>
        </a:xfrm>
        <a:prstGeom prst="ellipse">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b="1" kern="1200" dirty="0">
              <a:latin typeface="Palatino Linotype" panose="02040502050505030304" pitchFamily="18" charset="0"/>
            </a:rPr>
            <a:t>Académicos</a:t>
          </a:r>
        </a:p>
      </dsp:txBody>
      <dsp:txXfrm>
        <a:off x="4465995" y="2157299"/>
        <a:ext cx="760008" cy="521618"/>
      </dsp:txXfrm>
    </dsp:sp>
    <dsp:sp modelId="{674974B4-85B2-4E93-AEDD-3BE67FC2E738}">
      <dsp:nvSpPr>
        <dsp:cNvPr id="0" name=""/>
        <dsp:cNvSpPr/>
      </dsp:nvSpPr>
      <dsp:spPr>
        <a:xfrm rot="3199011">
          <a:off x="3496552" y="2335759"/>
          <a:ext cx="522359" cy="313514"/>
        </a:xfrm>
        <a:prstGeom prst="rightArrow">
          <a:avLst>
            <a:gd name="adj1" fmla="val 60000"/>
            <a:gd name="adj2" fmla="val 50000"/>
          </a:avLst>
        </a:prstGeom>
        <a:solidFill>
          <a:schemeClr val="accent3">
            <a:hueOff val="1204711"/>
            <a:satOff val="44444"/>
            <a:lumOff val="-653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MX" sz="2200" b="1" kern="1200"/>
        </a:p>
      </dsp:txBody>
      <dsp:txXfrm>
        <a:off x="3515486" y="2360749"/>
        <a:ext cx="428305" cy="188108"/>
      </dsp:txXfrm>
    </dsp:sp>
    <dsp:sp modelId="{8D500560-EC92-4D82-9AF6-8B81C5F162C5}">
      <dsp:nvSpPr>
        <dsp:cNvPr id="0" name=""/>
        <dsp:cNvSpPr/>
      </dsp:nvSpPr>
      <dsp:spPr>
        <a:xfrm>
          <a:off x="3912453" y="2826519"/>
          <a:ext cx="737680" cy="737680"/>
        </a:xfrm>
        <a:prstGeom prst="ellipse">
          <a:avLst/>
        </a:prstGeom>
        <a:solidFill>
          <a:schemeClr val="accent3">
            <a:hueOff val="1204711"/>
            <a:satOff val="44444"/>
            <a:lumOff val="-6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b="1" kern="1200" dirty="0">
              <a:latin typeface="Palatino Linotype" panose="02040502050505030304" pitchFamily="18" charset="0"/>
            </a:rPr>
            <a:t>Salud</a:t>
          </a:r>
        </a:p>
      </dsp:txBody>
      <dsp:txXfrm>
        <a:off x="4020484" y="2934550"/>
        <a:ext cx="521618" cy="521618"/>
      </dsp:txXfrm>
    </dsp:sp>
    <dsp:sp modelId="{F5860685-A41E-4BD6-B1CC-61D46BC0E5FE}">
      <dsp:nvSpPr>
        <dsp:cNvPr id="0" name=""/>
        <dsp:cNvSpPr/>
      </dsp:nvSpPr>
      <dsp:spPr>
        <a:xfrm rot="5119573">
          <a:off x="3035378" y="2462413"/>
          <a:ext cx="521648" cy="313514"/>
        </a:xfrm>
        <a:prstGeom prst="rightArrow">
          <a:avLst>
            <a:gd name="adj1" fmla="val 60000"/>
            <a:gd name="adj2" fmla="val 50000"/>
          </a:avLst>
        </a:prstGeom>
        <a:solidFill>
          <a:schemeClr val="accent3">
            <a:hueOff val="1505888"/>
            <a:satOff val="55556"/>
            <a:lumOff val="-817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MX" sz="2200" b="1" kern="1200"/>
        </a:p>
      </dsp:txBody>
      <dsp:txXfrm>
        <a:off x="3078573" y="2478245"/>
        <a:ext cx="427594" cy="188108"/>
      </dsp:txXfrm>
    </dsp:sp>
    <dsp:sp modelId="{39913EF9-31B1-4BED-91BD-04445D62D082}">
      <dsp:nvSpPr>
        <dsp:cNvPr id="0" name=""/>
        <dsp:cNvSpPr/>
      </dsp:nvSpPr>
      <dsp:spPr>
        <a:xfrm>
          <a:off x="2951830" y="3123403"/>
          <a:ext cx="831498" cy="737680"/>
        </a:xfrm>
        <a:prstGeom prst="ellipse">
          <a:avLst/>
        </a:prstGeom>
        <a:solidFill>
          <a:schemeClr val="accent3">
            <a:hueOff val="1505888"/>
            <a:satOff val="55556"/>
            <a:lumOff val="-81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b="1" kern="1200" dirty="0">
              <a:latin typeface="Palatino Linotype" panose="02040502050505030304" pitchFamily="18" charset="0"/>
            </a:rPr>
            <a:t>Ideología</a:t>
          </a:r>
        </a:p>
      </dsp:txBody>
      <dsp:txXfrm>
        <a:off x="3073600" y="3231434"/>
        <a:ext cx="587958" cy="521618"/>
      </dsp:txXfrm>
    </dsp:sp>
    <dsp:sp modelId="{97392F49-2BD8-4B30-B4C2-7C3EE1D98BAC}">
      <dsp:nvSpPr>
        <dsp:cNvPr id="0" name=""/>
        <dsp:cNvSpPr/>
      </dsp:nvSpPr>
      <dsp:spPr>
        <a:xfrm rot="7120960">
          <a:off x="2615700" y="2329852"/>
          <a:ext cx="451832" cy="313514"/>
        </a:xfrm>
        <a:prstGeom prst="rightArrow">
          <a:avLst>
            <a:gd name="adj1" fmla="val 60000"/>
            <a:gd name="adj2" fmla="val 50000"/>
          </a:avLst>
        </a:prstGeom>
        <a:solidFill>
          <a:schemeClr val="accent3">
            <a:hueOff val="1807066"/>
            <a:satOff val="66667"/>
            <a:lumOff val="-98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MX" sz="2200" b="1" kern="1200"/>
        </a:p>
      </dsp:txBody>
      <dsp:txXfrm rot="10800000">
        <a:off x="2685298" y="2351299"/>
        <a:ext cx="357778" cy="188108"/>
      </dsp:txXfrm>
    </dsp:sp>
    <dsp:sp modelId="{9A421E8B-9AA8-4622-BF01-193CFE4DDC55}">
      <dsp:nvSpPr>
        <dsp:cNvPr id="0" name=""/>
        <dsp:cNvSpPr/>
      </dsp:nvSpPr>
      <dsp:spPr>
        <a:xfrm>
          <a:off x="2085025" y="2826519"/>
          <a:ext cx="737680" cy="737680"/>
        </a:xfrm>
        <a:prstGeom prst="ellipse">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b="1" kern="1200" dirty="0">
              <a:latin typeface="Palatino Linotype" panose="02040502050505030304" pitchFamily="18" charset="0"/>
            </a:rPr>
            <a:t>Vida sexual</a:t>
          </a:r>
        </a:p>
      </dsp:txBody>
      <dsp:txXfrm>
        <a:off x="2193056" y="2934550"/>
        <a:ext cx="521618" cy="521618"/>
      </dsp:txXfrm>
    </dsp:sp>
    <dsp:sp modelId="{7E0622B2-2592-48BC-A153-BD6BBDD75EA9}">
      <dsp:nvSpPr>
        <dsp:cNvPr id="0" name=""/>
        <dsp:cNvSpPr/>
      </dsp:nvSpPr>
      <dsp:spPr>
        <a:xfrm rot="9272687">
          <a:off x="2410380" y="1948767"/>
          <a:ext cx="270892" cy="313514"/>
        </a:xfrm>
        <a:prstGeom prst="rightArrow">
          <a:avLst>
            <a:gd name="adj1" fmla="val 60000"/>
            <a:gd name="adj2" fmla="val 50000"/>
          </a:avLst>
        </a:prstGeom>
        <a:solidFill>
          <a:schemeClr val="accent3">
            <a:hueOff val="2108244"/>
            <a:satOff val="77778"/>
            <a:lumOff val="-1143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MX" sz="2200" b="1" kern="1200"/>
        </a:p>
      </dsp:txBody>
      <dsp:txXfrm rot="10800000">
        <a:off x="2487703" y="1994005"/>
        <a:ext cx="189624" cy="188108"/>
      </dsp:txXfrm>
    </dsp:sp>
    <dsp:sp modelId="{ECA48B3A-1FA3-4326-86FF-43EE77FED151}">
      <dsp:nvSpPr>
        <dsp:cNvPr id="0" name=""/>
        <dsp:cNvSpPr/>
      </dsp:nvSpPr>
      <dsp:spPr>
        <a:xfrm>
          <a:off x="1391059" y="2049268"/>
          <a:ext cx="996200" cy="737680"/>
        </a:xfrm>
        <a:prstGeom prst="ellipse">
          <a:avLst/>
        </a:prstGeom>
        <a:solidFill>
          <a:schemeClr val="accent3">
            <a:hueOff val="2108244"/>
            <a:satOff val="77778"/>
            <a:lumOff val="-1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b="1" kern="1200" dirty="0">
              <a:latin typeface="Palatino Linotype" panose="02040502050505030304" pitchFamily="18" charset="0"/>
            </a:rPr>
            <a:t>Electrónicos</a:t>
          </a:r>
        </a:p>
      </dsp:txBody>
      <dsp:txXfrm>
        <a:off x="1536949" y="2157299"/>
        <a:ext cx="704420" cy="521618"/>
      </dsp:txXfrm>
    </dsp:sp>
    <dsp:sp modelId="{990FEAE3-627B-4F37-882A-6AFAED6E3989}">
      <dsp:nvSpPr>
        <dsp:cNvPr id="0" name=""/>
        <dsp:cNvSpPr/>
      </dsp:nvSpPr>
      <dsp:spPr>
        <a:xfrm rot="11615417">
          <a:off x="2473961" y="1460992"/>
          <a:ext cx="157214" cy="313514"/>
        </a:xfrm>
        <a:prstGeom prst="rightArrow">
          <a:avLst>
            <a:gd name="adj1" fmla="val 60000"/>
            <a:gd name="adj2" fmla="val 50000"/>
          </a:avLst>
        </a:prstGeom>
        <a:solidFill>
          <a:schemeClr val="accent3">
            <a:hueOff val="2409421"/>
            <a:satOff val="88889"/>
            <a:lumOff val="-1307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MX" sz="2200" b="1" kern="1200"/>
        </a:p>
      </dsp:txBody>
      <dsp:txXfrm rot="10800000">
        <a:off x="2520465" y="1529236"/>
        <a:ext cx="110050" cy="188108"/>
      </dsp:txXfrm>
    </dsp:sp>
    <dsp:sp modelId="{05067CF7-7764-4635-B601-0E479260FE07}">
      <dsp:nvSpPr>
        <dsp:cNvPr id="0" name=""/>
        <dsp:cNvSpPr/>
      </dsp:nvSpPr>
      <dsp:spPr>
        <a:xfrm>
          <a:off x="1342143" y="1088532"/>
          <a:ext cx="1094031" cy="737680"/>
        </a:xfrm>
        <a:prstGeom prst="ellipse">
          <a:avLst/>
        </a:prstGeom>
        <a:solidFill>
          <a:schemeClr val="accent3">
            <a:hueOff val="2409421"/>
            <a:satOff val="88889"/>
            <a:lumOff val="-130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b="1" kern="1200" dirty="0">
              <a:latin typeface="Palatino Linotype" panose="02040502050505030304" pitchFamily="18" charset="0"/>
            </a:rPr>
            <a:t>Biométricos</a:t>
          </a:r>
        </a:p>
      </dsp:txBody>
      <dsp:txXfrm>
        <a:off x="1502360" y="1196563"/>
        <a:ext cx="773597" cy="521618"/>
      </dsp:txXfrm>
    </dsp:sp>
    <dsp:sp modelId="{6D88E3BA-FC7C-45C8-84DC-6B509B5A0CF8}">
      <dsp:nvSpPr>
        <dsp:cNvPr id="0" name=""/>
        <dsp:cNvSpPr/>
      </dsp:nvSpPr>
      <dsp:spPr>
        <a:xfrm rot="14093726">
          <a:off x="2683782" y="1065893"/>
          <a:ext cx="302887" cy="313514"/>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MX" sz="2200" b="1" kern="1200"/>
        </a:p>
      </dsp:txBody>
      <dsp:txXfrm rot="10800000">
        <a:off x="2755342" y="1165765"/>
        <a:ext cx="212021" cy="188108"/>
      </dsp:txXfrm>
    </dsp:sp>
    <dsp:sp modelId="{96D47DCD-53E0-4EB9-AC9D-1F9EFED34573}">
      <dsp:nvSpPr>
        <dsp:cNvPr id="0" name=""/>
        <dsp:cNvSpPr/>
      </dsp:nvSpPr>
      <dsp:spPr>
        <a:xfrm>
          <a:off x="2085025" y="311280"/>
          <a:ext cx="737680" cy="737680"/>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b="1" kern="1200" dirty="0">
              <a:latin typeface="Palatino Linotype" panose="02040502050505030304" pitchFamily="18" charset="0"/>
            </a:rPr>
            <a:t>Origen</a:t>
          </a:r>
        </a:p>
      </dsp:txBody>
      <dsp:txXfrm>
        <a:off x="2193056" y="419311"/>
        <a:ext cx="521618" cy="521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2E2B5-41DB-4446-ABF1-87E1EA45D1EC}">
      <dsp:nvSpPr>
        <dsp:cNvPr id="0" name=""/>
        <dsp:cNvSpPr/>
      </dsp:nvSpPr>
      <dsp:spPr>
        <a:xfrm rot="16200000">
          <a:off x="508000" y="-508000"/>
          <a:ext cx="2032000" cy="3048000"/>
        </a:xfrm>
        <a:prstGeom prst="round1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b="1" kern="1200" dirty="0"/>
            <a:t>Aquellos que puedan revelar aspectos como origen étnico o racial</a:t>
          </a:r>
        </a:p>
      </dsp:txBody>
      <dsp:txXfrm rot="5400000">
        <a:off x="0" y="0"/>
        <a:ext cx="3048000" cy="1524000"/>
      </dsp:txXfrm>
    </dsp:sp>
    <dsp:sp modelId="{ABA2877C-5008-4166-A243-47B026316DEE}">
      <dsp:nvSpPr>
        <dsp:cNvPr id="0" name=""/>
        <dsp:cNvSpPr/>
      </dsp:nvSpPr>
      <dsp:spPr>
        <a:xfrm>
          <a:off x="3048000" y="0"/>
          <a:ext cx="3048000" cy="2032000"/>
        </a:xfrm>
        <a:prstGeom prst="round1Rect">
          <a:avLst/>
        </a:prstGeom>
        <a:gradFill rotWithShape="0">
          <a:gsLst>
            <a:gs pos="0">
              <a:schemeClr val="accent3">
                <a:hueOff val="903533"/>
                <a:satOff val="33333"/>
                <a:lumOff val="-4902"/>
                <a:alphaOff val="0"/>
                <a:lumMod val="110000"/>
                <a:satMod val="105000"/>
                <a:tint val="67000"/>
              </a:schemeClr>
            </a:gs>
            <a:gs pos="50000">
              <a:schemeClr val="accent3">
                <a:hueOff val="903533"/>
                <a:satOff val="33333"/>
                <a:lumOff val="-4902"/>
                <a:alphaOff val="0"/>
                <a:lumMod val="105000"/>
                <a:satMod val="103000"/>
                <a:tint val="73000"/>
              </a:schemeClr>
            </a:gs>
            <a:gs pos="100000">
              <a:schemeClr val="accent3">
                <a:hueOff val="903533"/>
                <a:satOff val="33333"/>
                <a:lumOff val="-4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b="1" kern="1200" dirty="0"/>
            <a:t>Información de salud física o mental, información genética, datos biométricos, firma electrónica</a:t>
          </a:r>
        </a:p>
      </dsp:txBody>
      <dsp:txXfrm>
        <a:off x="3048000" y="0"/>
        <a:ext cx="3048000" cy="1524000"/>
      </dsp:txXfrm>
    </dsp:sp>
    <dsp:sp modelId="{674F0024-4E07-403C-8198-79378078DD38}">
      <dsp:nvSpPr>
        <dsp:cNvPr id="0" name=""/>
        <dsp:cNvSpPr/>
      </dsp:nvSpPr>
      <dsp:spPr>
        <a:xfrm rot="10800000">
          <a:off x="0" y="2032000"/>
          <a:ext cx="3048000" cy="2032000"/>
        </a:xfrm>
        <a:prstGeom prst="round1Rect">
          <a:avLst/>
        </a:prstGeom>
        <a:gradFill rotWithShape="0">
          <a:gsLst>
            <a:gs pos="0">
              <a:schemeClr val="accent3">
                <a:hueOff val="1807066"/>
                <a:satOff val="66667"/>
                <a:lumOff val="-9804"/>
                <a:alphaOff val="0"/>
                <a:lumMod val="110000"/>
                <a:satMod val="105000"/>
                <a:tint val="67000"/>
              </a:schemeClr>
            </a:gs>
            <a:gs pos="50000">
              <a:schemeClr val="accent3">
                <a:hueOff val="1807066"/>
                <a:satOff val="66667"/>
                <a:lumOff val="-9804"/>
                <a:alphaOff val="0"/>
                <a:lumMod val="105000"/>
                <a:satMod val="103000"/>
                <a:tint val="73000"/>
              </a:schemeClr>
            </a:gs>
            <a:gs pos="100000">
              <a:schemeClr val="accent3">
                <a:hueOff val="1807066"/>
                <a:satOff val="66667"/>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b="1" kern="1200" dirty="0"/>
            <a:t>Preferencia sexual</a:t>
          </a:r>
        </a:p>
      </dsp:txBody>
      <dsp:txXfrm rot="10800000">
        <a:off x="0" y="2539999"/>
        <a:ext cx="3048000" cy="1524000"/>
      </dsp:txXfrm>
    </dsp:sp>
    <dsp:sp modelId="{92A0C9CB-FA0F-4527-911E-58AF9A7CCEF1}">
      <dsp:nvSpPr>
        <dsp:cNvPr id="0" name=""/>
        <dsp:cNvSpPr/>
      </dsp:nvSpPr>
      <dsp:spPr>
        <a:xfrm rot="5400000">
          <a:off x="3556000" y="1523999"/>
          <a:ext cx="2032000" cy="3048000"/>
        </a:xfrm>
        <a:prstGeom prst="round1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b="1" kern="1200" dirty="0"/>
            <a:t>creencias religiosas, filosóficas o morales; afiliación sindical; opiniones políticas.</a:t>
          </a:r>
        </a:p>
      </dsp:txBody>
      <dsp:txXfrm rot="-5400000">
        <a:off x="3048000" y="2539999"/>
        <a:ext cx="3048000" cy="1524000"/>
      </dsp:txXfrm>
    </dsp:sp>
    <dsp:sp modelId="{7B57B5F7-F130-4520-9BD7-8CCC4FA85375}">
      <dsp:nvSpPr>
        <dsp:cNvPr id="0" name=""/>
        <dsp:cNvSpPr/>
      </dsp:nvSpPr>
      <dsp:spPr>
        <a:xfrm>
          <a:off x="2133600" y="1523999"/>
          <a:ext cx="1828800" cy="1016000"/>
        </a:xfrm>
        <a:prstGeom prst="roundRect">
          <a:avLst/>
        </a:prstGeom>
        <a:gradFill rotWithShape="0">
          <a:gsLst>
            <a:gs pos="0">
              <a:schemeClr val="accent3">
                <a:tint val="40000"/>
                <a:hueOff val="0"/>
                <a:satOff val="0"/>
                <a:lumOff val="0"/>
                <a:alphaOff val="0"/>
                <a:lumMod val="110000"/>
                <a:satMod val="105000"/>
                <a:tint val="67000"/>
              </a:schemeClr>
            </a:gs>
            <a:gs pos="50000">
              <a:schemeClr val="accent3">
                <a:tint val="40000"/>
                <a:hueOff val="0"/>
                <a:satOff val="0"/>
                <a:lumOff val="0"/>
                <a:alphaOff val="0"/>
                <a:lumMod val="105000"/>
                <a:satMod val="103000"/>
                <a:tint val="73000"/>
              </a:schemeClr>
            </a:gs>
            <a:gs pos="100000">
              <a:schemeClr val="accent3">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kern="1200" dirty="0"/>
            <a:t>Datos Personales Sensibles</a:t>
          </a:r>
        </a:p>
      </dsp:txBody>
      <dsp:txXfrm>
        <a:off x="2183197" y="1573596"/>
        <a:ext cx="1729606" cy="9168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F2B52-B0F4-4426-A7CD-4B53F53BDCCC}">
      <dsp:nvSpPr>
        <dsp:cNvPr id="0" name=""/>
        <dsp:cNvSpPr/>
      </dsp:nvSpPr>
      <dsp:spPr>
        <a:xfrm>
          <a:off x="3016658" y="0"/>
          <a:ext cx="2267073" cy="2267418"/>
        </a:xfrm>
        <a:prstGeom prst="circularArrow">
          <a:avLst>
            <a:gd name="adj1" fmla="val 10980"/>
            <a:gd name="adj2" fmla="val 1142322"/>
            <a:gd name="adj3" fmla="val 4500000"/>
            <a:gd name="adj4" fmla="val 10800000"/>
            <a:gd name="adj5" fmla="val 12500"/>
          </a:avLst>
        </a:prstGeom>
        <a:solidFill>
          <a:srgbClr val="9D244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E87C1A7-DF89-4F20-85B4-6A55F958E6CA}">
      <dsp:nvSpPr>
        <dsp:cNvPr id="0" name=""/>
        <dsp:cNvSpPr/>
      </dsp:nvSpPr>
      <dsp:spPr>
        <a:xfrm>
          <a:off x="3517756" y="818606"/>
          <a:ext cx="1259768" cy="629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MX" sz="1900" kern="1200" dirty="0"/>
            <a:t>Simplificado</a:t>
          </a:r>
        </a:p>
      </dsp:txBody>
      <dsp:txXfrm>
        <a:off x="3517756" y="818606"/>
        <a:ext cx="1259768" cy="629733"/>
      </dsp:txXfrm>
    </dsp:sp>
    <dsp:sp modelId="{57D142BE-EBD3-443F-8599-55AF3D9848FF}">
      <dsp:nvSpPr>
        <dsp:cNvPr id="0" name=""/>
        <dsp:cNvSpPr/>
      </dsp:nvSpPr>
      <dsp:spPr>
        <a:xfrm>
          <a:off x="2386987" y="1302799"/>
          <a:ext cx="2267073" cy="2267418"/>
        </a:xfrm>
        <a:prstGeom prst="leftCircularArrow">
          <a:avLst>
            <a:gd name="adj1" fmla="val 10980"/>
            <a:gd name="adj2" fmla="val 1142322"/>
            <a:gd name="adj3" fmla="val 6300000"/>
            <a:gd name="adj4" fmla="val 18900000"/>
            <a:gd name="adj5" fmla="val 12500"/>
          </a:avLst>
        </a:prstGeom>
        <a:solidFill>
          <a:srgbClr val="B38E5D"/>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0E229F5-5893-4622-BFDD-91CAF226A121}">
      <dsp:nvSpPr>
        <dsp:cNvPr id="0" name=""/>
        <dsp:cNvSpPr/>
      </dsp:nvSpPr>
      <dsp:spPr>
        <a:xfrm>
          <a:off x="2938522" y="2116026"/>
          <a:ext cx="3448768" cy="629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MX" sz="1900" kern="1200" dirty="0"/>
            <a:t>COMPLETO (Integral) </a:t>
          </a:r>
        </a:p>
      </dsp:txBody>
      <dsp:txXfrm>
        <a:off x="2938522" y="2116026"/>
        <a:ext cx="3448768" cy="629733"/>
      </dsp:txXfrm>
    </dsp:sp>
    <dsp:sp modelId="{BA37F048-59E1-4628-808E-5AEAB469482E}">
      <dsp:nvSpPr>
        <dsp:cNvPr id="0" name=""/>
        <dsp:cNvSpPr/>
      </dsp:nvSpPr>
      <dsp:spPr>
        <a:xfrm>
          <a:off x="3178014" y="2761502"/>
          <a:ext cx="1947766" cy="1948547"/>
        </a:xfrm>
        <a:prstGeom prst="blockArc">
          <a:avLst>
            <a:gd name="adj1" fmla="val 13500000"/>
            <a:gd name="adj2" fmla="val 10800000"/>
            <a:gd name="adj3" fmla="val 12740"/>
          </a:avLst>
        </a:prstGeom>
        <a:solidFill>
          <a:schemeClr val="bg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97F570E-8D81-4CE7-A582-7E4B37919833}">
      <dsp:nvSpPr>
        <dsp:cNvPr id="0" name=""/>
        <dsp:cNvSpPr/>
      </dsp:nvSpPr>
      <dsp:spPr>
        <a:xfrm>
          <a:off x="3520736" y="3441162"/>
          <a:ext cx="1259768" cy="629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MX" sz="1900" kern="1200" dirty="0"/>
            <a:t>Señal de aviso</a:t>
          </a:r>
        </a:p>
      </dsp:txBody>
      <dsp:txXfrm>
        <a:off x="3520736" y="3441162"/>
        <a:ext cx="1259768" cy="6297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2D353-E66C-402B-8AF7-D540641E9526}">
      <dsp:nvSpPr>
        <dsp:cNvPr id="0" name=""/>
        <dsp:cNvSpPr/>
      </dsp:nvSpPr>
      <dsp:spPr>
        <a:xfrm>
          <a:off x="1116269" y="232298"/>
          <a:ext cx="3002011" cy="3002011"/>
        </a:xfrm>
        <a:prstGeom prst="pie">
          <a:avLst>
            <a:gd name="adj1" fmla="val 16200000"/>
            <a:gd name="adj2" fmla="val 1800000"/>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s-MX" sz="1400" kern="1200" dirty="0"/>
            <a:t>Disponibilidad</a:t>
          </a:r>
        </a:p>
      </dsp:txBody>
      <dsp:txXfrm>
        <a:off x="2698401" y="868438"/>
        <a:ext cx="1072146" cy="893455"/>
      </dsp:txXfrm>
    </dsp:sp>
    <dsp:sp modelId="{7A0F5ABD-3B19-4CE1-A9E9-6BD584027EB0}">
      <dsp:nvSpPr>
        <dsp:cNvPr id="0" name=""/>
        <dsp:cNvSpPr/>
      </dsp:nvSpPr>
      <dsp:spPr>
        <a:xfrm>
          <a:off x="1054442" y="339513"/>
          <a:ext cx="3002011" cy="3002011"/>
        </a:xfrm>
        <a:prstGeom prst="pie">
          <a:avLst>
            <a:gd name="adj1" fmla="val 1800000"/>
            <a:gd name="adj2" fmla="val 9000000"/>
          </a:avLst>
        </a:prstGeom>
        <a:solidFill>
          <a:schemeClr val="accent2">
            <a:hueOff val="-727682"/>
            <a:satOff val="-41964"/>
            <a:lumOff val="4314"/>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s-MX" sz="1400" kern="1200" dirty="0"/>
            <a:t>Confidencialidad</a:t>
          </a:r>
        </a:p>
      </dsp:txBody>
      <dsp:txXfrm>
        <a:off x="1769207" y="2287246"/>
        <a:ext cx="1608220" cy="786241"/>
      </dsp:txXfrm>
    </dsp:sp>
    <dsp:sp modelId="{C0025600-39CA-409B-88BE-D76031EC8175}">
      <dsp:nvSpPr>
        <dsp:cNvPr id="0" name=""/>
        <dsp:cNvSpPr/>
      </dsp:nvSpPr>
      <dsp:spPr>
        <a:xfrm>
          <a:off x="992615" y="232298"/>
          <a:ext cx="3002011" cy="3002011"/>
        </a:xfrm>
        <a:prstGeom prst="pie">
          <a:avLst>
            <a:gd name="adj1" fmla="val 9000000"/>
            <a:gd name="adj2" fmla="val 16200000"/>
          </a:avLst>
        </a:prstGeom>
        <a:solidFill>
          <a:schemeClr val="accent2">
            <a:hueOff val="-1455363"/>
            <a:satOff val="-83928"/>
            <a:lumOff val="8628"/>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s-MX" sz="1400" kern="1200" dirty="0"/>
            <a:t>Integridad</a:t>
          </a:r>
        </a:p>
      </dsp:txBody>
      <dsp:txXfrm>
        <a:off x="1340348" y="868438"/>
        <a:ext cx="1072146" cy="893455"/>
      </dsp:txXfrm>
    </dsp:sp>
    <dsp:sp modelId="{017473FA-C01D-4045-BE29-6B5B8A27C166}">
      <dsp:nvSpPr>
        <dsp:cNvPr id="0" name=""/>
        <dsp:cNvSpPr/>
      </dsp:nvSpPr>
      <dsp:spPr>
        <a:xfrm>
          <a:off x="930678" y="46459"/>
          <a:ext cx="3373688" cy="3373688"/>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sp3d prstMaterial="matte"/>
      </dsp:spPr>
      <dsp:style>
        <a:lnRef idx="0">
          <a:scrgbClr r="0" g="0" b="0"/>
        </a:lnRef>
        <a:fillRef idx="1">
          <a:scrgbClr r="0" g="0" b="0"/>
        </a:fillRef>
        <a:effectRef idx="2">
          <a:scrgbClr r="0" g="0" b="0"/>
        </a:effectRef>
        <a:fontRef idx="minor">
          <a:schemeClr val="lt1"/>
        </a:fontRef>
      </dsp:style>
    </dsp:sp>
    <dsp:sp modelId="{C35186D6-9E25-40D0-A171-67A0E71B8C10}">
      <dsp:nvSpPr>
        <dsp:cNvPr id="0" name=""/>
        <dsp:cNvSpPr/>
      </dsp:nvSpPr>
      <dsp:spPr>
        <a:xfrm>
          <a:off x="868604" y="153484"/>
          <a:ext cx="3373688" cy="3373688"/>
        </a:xfrm>
        <a:prstGeom prst="circularArrow">
          <a:avLst>
            <a:gd name="adj1" fmla="val 5085"/>
            <a:gd name="adj2" fmla="val 327528"/>
            <a:gd name="adj3" fmla="val 8671970"/>
            <a:gd name="adj4" fmla="val 1800502"/>
            <a:gd name="adj5" fmla="val 5932"/>
          </a:avLst>
        </a:prstGeom>
        <a:solidFill>
          <a:schemeClr val="accent2">
            <a:hueOff val="-727682"/>
            <a:satOff val="-41964"/>
            <a:lumOff val="4314"/>
            <a:alphaOff val="0"/>
          </a:schemeClr>
        </a:solidFill>
        <a:ln>
          <a:noFill/>
        </a:ln>
        <a:effectLst/>
        <a:sp3d prstMaterial="matte"/>
      </dsp:spPr>
      <dsp:style>
        <a:lnRef idx="0">
          <a:scrgbClr r="0" g="0" b="0"/>
        </a:lnRef>
        <a:fillRef idx="1">
          <a:scrgbClr r="0" g="0" b="0"/>
        </a:fillRef>
        <a:effectRef idx="2">
          <a:scrgbClr r="0" g="0" b="0"/>
        </a:effectRef>
        <a:fontRef idx="minor">
          <a:schemeClr val="lt1"/>
        </a:fontRef>
      </dsp:style>
    </dsp:sp>
    <dsp:sp modelId="{C14C2692-17A6-4035-91ED-EDCE1A6D8B4C}">
      <dsp:nvSpPr>
        <dsp:cNvPr id="0" name=""/>
        <dsp:cNvSpPr/>
      </dsp:nvSpPr>
      <dsp:spPr>
        <a:xfrm>
          <a:off x="806529" y="46459"/>
          <a:ext cx="3373688" cy="3373688"/>
        </a:xfrm>
        <a:prstGeom prst="circularArrow">
          <a:avLst>
            <a:gd name="adj1" fmla="val 5085"/>
            <a:gd name="adj2" fmla="val 327528"/>
            <a:gd name="adj3" fmla="val 15873039"/>
            <a:gd name="adj4" fmla="val 9000000"/>
            <a:gd name="adj5" fmla="val 5932"/>
          </a:avLst>
        </a:prstGeom>
        <a:solidFill>
          <a:schemeClr val="accent2">
            <a:hueOff val="-1455363"/>
            <a:satOff val="-83928"/>
            <a:lumOff val="8628"/>
            <a:alphaOff val="0"/>
          </a:schemeClr>
        </a:solidFill>
        <a:ln>
          <a:noFill/>
        </a:ln>
        <a:effectLst/>
        <a:sp3d prstMaterial="matte"/>
      </dsp:spPr>
      <dsp:style>
        <a:lnRef idx="0">
          <a:scrgbClr r="0" g="0" b="0"/>
        </a:lnRef>
        <a:fillRef idx="1">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B46D8-2DEB-46E1-B4F4-3F38BA70B864}">
      <dsp:nvSpPr>
        <dsp:cNvPr id="0" name=""/>
        <dsp:cNvSpPr/>
      </dsp:nvSpPr>
      <dsp:spPr>
        <a:xfrm>
          <a:off x="848197" y="0"/>
          <a:ext cx="3048000" cy="3048000"/>
        </a:xfrm>
        <a:prstGeom prst="diamond">
          <a:avLst/>
        </a:prstGeom>
        <a:solidFill>
          <a:schemeClr val="accent3">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59B62AD0-20BF-4583-9ACD-47F6F3E1672F}">
      <dsp:nvSpPr>
        <dsp:cNvPr id="0" name=""/>
        <dsp:cNvSpPr/>
      </dsp:nvSpPr>
      <dsp:spPr>
        <a:xfrm>
          <a:off x="1051559" y="289560"/>
          <a:ext cx="1188720" cy="1188720"/>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a:t>Archivo de Concentración</a:t>
          </a:r>
        </a:p>
      </dsp:txBody>
      <dsp:txXfrm>
        <a:off x="1109588" y="347589"/>
        <a:ext cx="1072662" cy="1072662"/>
      </dsp:txXfrm>
    </dsp:sp>
    <dsp:sp modelId="{2AD9F660-CE1D-41B5-8360-CA645040DAFE}">
      <dsp:nvSpPr>
        <dsp:cNvPr id="0" name=""/>
        <dsp:cNvSpPr/>
      </dsp:nvSpPr>
      <dsp:spPr>
        <a:xfrm>
          <a:off x="2331720" y="289560"/>
          <a:ext cx="1188720" cy="1188720"/>
        </a:xfrm>
        <a:prstGeom prst="roundRect">
          <a:avLst/>
        </a:prstGeom>
        <a:solidFill>
          <a:schemeClr val="accent3">
            <a:hueOff val="903533"/>
            <a:satOff val="33333"/>
            <a:lumOff val="-49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a:t>Tiempos de Conservación</a:t>
          </a:r>
        </a:p>
      </dsp:txBody>
      <dsp:txXfrm>
        <a:off x="2389749" y="347589"/>
        <a:ext cx="1072662" cy="1072662"/>
      </dsp:txXfrm>
    </dsp:sp>
    <dsp:sp modelId="{2845F0CF-05D3-4F85-88AF-D294373A6C33}">
      <dsp:nvSpPr>
        <dsp:cNvPr id="0" name=""/>
        <dsp:cNvSpPr/>
      </dsp:nvSpPr>
      <dsp:spPr>
        <a:xfrm>
          <a:off x="1051559" y="1569720"/>
          <a:ext cx="1188720" cy="1188720"/>
        </a:xfrm>
        <a:prstGeom prst="roundRect">
          <a:avLst/>
        </a:prstGeom>
        <a:solidFill>
          <a:schemeClr val="accent3">
            <a:hueOff val="1807066"/>
            <a:satOff val="66667"/>
            <a:lumOff val="-9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a:t>Programas de Depuración</a:t>
          </a:r>
        </a:p>
      </dsp:txBody>
      <dsp:txXfrm>
        <a:off x="1109588" y="1627749"/>
        <a:ext cx="1072662" cy="1072662"/>
      </dsp:txXfrm>
    </dsp:sp>
    <dsp:sp modelId="{B2E8E293-4AD8-4DBE-AFBA-E7735AE520AD}">
      <dsp:nvSpPr>
        <dsp:cNvPr id="0" name=""/>
        <dsp:cNvSpPr/>
      </dsp:nvSpPr>
      <dsp:spPr>
        <a:xfrm>
          <a:off x="2331720" y="1569720"/>
          <a:ext cx="1188720" cy="1188720"/>
        </a:xfrm>
        <a:prstGeom prst="roundRect">
          <a:avLst/>
        </a:prstGeom>
        <a:solidFill>
          <a:schemeClr val="accent3">
            <a:hueOff val="2710599"/>
            <a:satOff val="100000"/>
            <a:lumOff val="-1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a:t>Archivo Histórico Confidencial</a:t>
          </a:r>
        </a:p>
      </dsp:txBody>
      <dsp:txXfrm>
        <a:off x="2389749" y="1627749"/>
        <a:ext cx="1072662" cy="10726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F4EE0-2786-4743-A311-DE3ED13B71E6}">
      <dsp:nvSpPr>
        <dsp:cNvPr id="0" name=""/>
        <dsp:cNvSpPr/>
      </dsp:nvSpPr>
      <dsp:spPr>
        <a:xfrm>
          <a:off x="1281801" y="-121368"/>
          <a:ext cx="3413760" cy="3413760"/>
        </a:xfrm>
        <a:prstGeom prst="pie">
          <a:avLst>
            <a:gd name="adj1" fmla="val 16200000"/>
            <a:gd name="adj2" fmla="val 18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a:t>En posesión de entes públicos</a:t>
          </a:r>
        </a:p>
      </dsp:txBody>
      <dsp:txXfrm>
        <a:off x="3137830" y="508551"/>
        <a:ext cx="1158240" cy="1137920"/>
      </dsp:txXfrm>
    </dsp:sp>
    <dsp:sp modelId="{3AEE89AC-C048-40B2-9E75-D3B34D865A6F}">
      <dsp:nvSpPr>
        <dsp:cNvPr id="0" name=""/>
        <dsp:cNvSpPr/>
      </dsp:nvSpPr>
      <dsp:spPr>
        <a:xfrm>
          <a:off x="1171545" y="6209"/>
          <a:ext cx="3413760" cy="3413760"/>
        </a:xfrm>
        <a:prstGeom prst="pie">
          <a:avLst>
            <a:gd name="adj1" fmla="val 1800000"/>
            <a:gd name="adj2" fmla="val 9000000"/>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a:t>En posesión de sociedades de información crediticia</a:t>
          </a:r>
        </a:p>
      </dsp:txBody>
      <dsp:txXfrm>
        <a:off x="2106265" y="2160129"/>
        <a:ext cx="1544320" cy="1056640"/>
      </dsp:txXfrm>
    </dsp:sp>
    <dsp:sp modelId="{FF4AE361-59D7-409D-9B0F-CDCBA75CE3CF}">
      <dsp:nvSpPr>
        <dsp:cNvPr id="0" name=""/>
        <dsp:cNvSpPr/>
      </dsp:nvSpPr>
      <dsp:spPr>
        <a:xfrm>
          <a:off x="1142016" y="-134573"/>
          <a:ext cx="3413760" cy="3413760"/>
        </a:xfrm>
        <a:prstGeom prst="pie">
          <a:avLst>
            <a:gd name="adj1" fmla="val 9000000"/>
            <a:gd name="adj2" fmla="val 1620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a:t>En posesión de particulares</a:t>
          </a:r>
        </a:p>
      </dsp:txBody>
      <dsp:txXfrm>
        <a:off x="1507776" y="535986"/>
        <a:ext cx="1158240" cy="11379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2F25D-A1D9-441C-ADB2-69CD5DC7D83D}">
      <dsp:nvSpPr>
        <dsp:cNvPr id="0" name=""/>
        <dsp:cNvSpPr/>
      </dsp:nvSpPr>
      <dsp:spPr>
        <a:xfrm rot="16200000">
          <a:off x="-535096" y="535755"/>
          <a:ext cx="2783677" cy="1712166"/>
        </a:xfrm>
        <a:prstGeom prst="flowChartManualOperati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0" tIns="0" rIns="123465" bIns="0" numCol="1" spcCol="1270" anchor="t" anchorCtr="0">
          <a:noAutofit/>
        </a:bodyPr>
        <a:lstStyle/>
        <a:p>
          <a:pPr lvl="0" algn="l" defTabSz="844550">
            <a:lnSpc>
              <a:spcPct val="90000"/>
            </a:lnSpc>
            <a:spcBef>
              <a:spcPct val="0"/>
            </a:spcBef>
            <a:spcAft>
              <a:spcPct val="35000"/>
            </a:spcAft>
          </a:pPr>
          <a:r>
            <a:rPr lang="es-MX" sz="1900" kern="1200" dirty="0"/>
            <a:t>SEXTING</a:t>
          </a:r>
        </a:p>
        <a:p>
          <a:pPr marL="114300" lvl="1" indent="-114300" algn="l" defTabSz="666750">
            <a:lnSpc>
              <a:spcPct val="90000"/>
            </a:lnSpc>
            <a:spcBef>
              <a:spcPct val="0"/>
            </a:spcBef>
            <a:spcAft>
              <a:spcPct val="15000"/>
            </a:spcAft>
            <a:buChar char="••"/>
          </a:pPr>
          <a:r>
            <a:rPr lang="es-MX" sz="1500" kern="1200" dirty="0"/>
            <a:t>Reenvío de grabaciones con material sexualmente explícito sin autorización</a:t>
          </a:r>
        </a:p>
      </dsp:txBody>
      <dsp:txXfrm rot="5400000">
        <a:off x="660" y="556734"/>
        <a:ext cx="1712166" cy="1670207"/>
      </dsp:txXfrm>
    </dsp:sp>
    <dsp:sp modelId="{37CBCFFD-B7E9-4E1A-80DD-462640051FE4}">
      <dsp:nvSpPr>
        <dsp:cNvPr id="0" name=""/>
        <dsp:cNvSpPr/>
      </dsp:nvSpPr>
      <dsp:spPr>
        <a:xfrm rot="16200000">
          <a:off x="1305481" y="535755"/>
          <a:ext cx="2783677" cy="1712166"/>
        </a:xfrm>
        <a:prstGeom prst="flowChartManualOperation">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0" tIns="0" rIns="123465" bIns="0" numCol="1" spcCol="1270" anchor="t" anchorCtr="0">
          <a:noAutofit/>
        </a:bodyPr>
        <a:lstStyle/>
        <a:p>
          <a:pPr lvl="0" algn="l" defTabSz="844550">
            <a:lnSpc>
              <a:spcPct val="90000"/>
            </a:lnSpc>
            <a:spcBef>
              <a:spcPct val="0"/>
            </a:spcBef>
            <a:spcAft>
              <a:spcPct val="35000"/>
            </a:spcAft>
          </a:pPr>
          <a:r>
            <a:rPr lang="es-MX" sz="1900" kern="1200" dirty="0"/>
            <a:t>CIBERACOSO</a:t>
          </a:r>
        </a:p>
        <a:p>
          <a:pPr marL="114300" lvl="1" indent="-114300" algn="l" defTabSz="666750">
            <a:lnSpc>
              <a:spcPct val="90000"/>
            </a:lnSpc>
            <a:spcBef>
              <a:spcPct val="0"/>
            </a:spcBef>
            <a:spcAft>
              <a:spcPct val="15000"/>
            </a:spcAft>
            <a:buChar char="••"/>
          </a:pPr>
          <a:r>
            <a:rPr lang="es-MX" sz="1500" kern="1200" dirty="0"/>
            <a:t>Amenazar, hostigar, humillar y controlar a través de internet</a:t>
          </a:r>
        </a:p>
      </dsp:txBody>
      <dsp:txXfrm rot="5400000">
        <a:off x="1841237" y="556734"/>
        <a:ext cx="1712166" cy="1670207"/>
      </dsp:txXfrm>
    </dsp:sp>
    <dsp:sp modelId="{069BEF59-D27A-4C2C-ADEB-CFF6AF28CCCB}">
      <dsp:nvSpPr>
        <dsp:cNvPr id="0" name=""/>
        <dsp:cNvSpPr/>
      </dsp:nvSpPr>
      <dsp:spPr>
        <a:xfrm rot="16200000">
          <a:off x="3146059" y="535755"/>
          <a:ext cx="2783677" cy="1712166"/>
        </a:xfrm>
        <a:prstGeom prst="flowChartManualOperation">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0" tIns="0" rIns="123465" bIns="0" numCol="1" spcCol="1270" anchor="t" anchorCtr="0">
          <a:noAutofit/>
        </a:bodyPr>
        <a:lstStyle/>
        <a:p>
          <a:pPr lvl="0" algn="l" defTabSz="844550">
            <a:lnSpc>
              <a:spcPct val="90000"/>
            </a:lnSpc>
            <a:spcBef>
              <a:spcPct val="0"/>
            </a:spcBef>
            <a:spcAft>
              <a:spcPct val="35000"/>
            </a:spcAft>
          </a:pPr>
          <a:r>
            <a:rPr lang="es-MX" sz="1900" kern="1200" dirty="0"/>
            <a:t>GROOMMING</a:t>
          </a:r>
        </a:p>
        <a:p>
          <a:pPr marL="114300" lvl="1" indent="-114300" algn="l" defTabSz="666750">
            <a:lnSpc>
              <a:spcPct val="90000"/>
            </a:lnSpc>
            <a:spcBef>
              <a:spcPct val="0"/>
            </a:spcBef>
            <a:spcAft>
              <a:spcPct val="15000"/>
            </a:spcAft>
            <a:buChar char="••"/>
          </a:pPr>
          <a:r>
            <a:rPr lang="es-MX" sz="1500" kern="1200" dirty="0" err="1"/>
            <a:t>Ciberacoso</a:t>
          </a:r>
          <a:r>
            <a:rPr lang="es-MX" sz="1500" kern="1200" dirty="0"/>
            <a:t> sexual a menores por parte de adultos</a:t>
          </a:r>
        </a:p>
      </dsp:txBody>
      <dsp:txXfrm rot="5400000">
        <a:off x="3681815" y="556734"/>
        <a:ext cx="1712166" cy="16702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2F25D-A1D9-441C-ADB2-69CD5DC7D83D}">
      <dsp:nvSpPr>
        <dsp:cNvPr id="0" name=""/>
        <dsp:cNvSpPr/>
      </dsp:nvSpPr>
      <dsp:spPr>
        <a:xfrm rot="16200000">
          <a:off x="-367015" y="367744"/>
          <a:ext cx="2631124" cy="1895635"/>
        </a:xfrm>
        <a:prstGeom prst="flowChartManualOperati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0" tIns="0" rIns="123070" bIns="0" numCol="1" spcCol="1270" anchor="t" anchorCtr="0">
          <a:noAutofit/>
        </a:bodyPr>
        <a:lstStyle/>
        <a:p>
          <a:pPr lvl="0" algn="l" defTabSz="844550">
            <a:lnSpc>
              <a:spcPct val="90000"/>
            </a:lnSpc>
            <a:spcBef>
              <a:spcPct val="0"/>
            </a:spcBef>
            <a:spcAft>
              <a:spcPct val="35000"/>
            </a:spcAft>
          </a:pPr>
          <a:r>
            <a:rPr lang="es-MX" sz="1900" kern="1200" dirty="0"/>
            <a:t>CARDING</a:t>
          </a:r>
        </a:p>
        <a:p>
          <a:pPr marL="114300" lvl="1" indent="-114300" algn="l" defTabSz="666750">
            <a:lnSpc>
              <a:spcPct val="90000"/>
            </a:lnSpc>
            <a:spcBef>
              <a:spcPct val="0"/>
            </a:spcBef>
            <a:spcAft>
              <a:spcPct val="15000"/>
            </a:spcAft>
            <a:buChar char="••"/>
          </a:pPr>
          <a:r>
            <a:rPr lang="es-MX" sz="1500" b="0" kern="1200" dirty="0"/>
            <a:t>Uso ilegítimo de tarjetas de crédito para hacerse con bienes ajenos</a:t>
          </a:r>
        </a:p>
      </dsp:txBody>
      <dsp:txXfrm rot="5400000">
        <a:off x="730" y="526224"/>
        <a:ext cx="1895635" cy="1578674"/>
      </dsp:txXfrm>
    </dsp:sp>
    <dsp:sp modelId="{37CBCFFD-B7E9-4E1A-80DD-462640051FE4}">
      <dsp:nvSpPr>
        <dsp:cNvPr id="0" name=""/>
        <dsp:cNvSpPr/>
      </dsp:nvSpPr>
      <dsp:spPr>
        <a:xfrm rot="16200000">
          <a:off x="1670792" y="367744"/>
          <a:ext cx="2631124" cy="1895635"/>
        </a:xfrm>
        <a:prstGeom prst="flowChartManualOperation">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0" tIns="0" rIns="123070" bIns="0" numCol="1" spcCol="1270" anchor="t" anchorCtr="0">
          <a:noAutofit/>
        </a:bodyPr>
        <a:lstStyle/>
        <a:p>
          <a:pPr lvl="0" algn="l" defTabSz="844550">
            <a:lnSpc>
              <a:spcPct val="90000"/>
            </a:lnSpc>
            <a:spcBef>
              <a:spcPct val="0"/>
            </a:spcBef>
            <a:spcAft>
              <a:spcPct val="35000"/>
            </a:spcAft>
          </a:pPr>
          <a:r>
            <a:rPr lang="es-MX" sz="1900" kern="1200" dirty="0"/>
            <a:t>TRASHING</a:t>
          </a:r>
        </a:p>
        <a:p>
          <a:pPr marL="114300" lvl="1" indent="-114300" algn="l" defTabSz="666750">
            <a:lnSpc>
              <a:spcPct val="90000"/>
            </a:lnSpc>
            <a:spcBef>
              <a:spcPct val="0"/>
            </a:spcBef>
            <a:spcAft>
              <a:spcPct val="15000"/>
            </a:spcAft>
            <a:buChar char="••"/>
          </a:pPr>
          <a:r>
            <a:rPr lang="es-MX" sz="1500" b="0" kern="1200" dirty="0"/>
            <a:t>obtención de información privada al recuperar archivos de la papelera</a:t>
          </a:r>
        </a:p>
      </dsp:txBody>
      <dsp:txXfrm rot="5400000">
        <a:off x="2038537" y="526224"/>
        <a:ext cx="1895635" cy="1578674"/>
      </dsp:txXfrm>
    </dsp:sp>
    <dsp:sp modelId="{069BEF59-D27A-4C2C-ADEB-CFF6AF28CCCB}">
      <dsp:nvSpPr>
        <dsp:cNvPr id="0" name=""/>
        <dsp:cNvSpPr/>
      </dsp:nvSpPr>
      <dsp:spPr>
        <a:xfrm rot="16200000">
          <a:off x="3708601" y="367744"/>
          <a:ext cx="2631124" cy="1895635"/>
        </a:xfrm>
        <a:prstGeom prst="flowChartManualOperation">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0" tIns="0" rIns="123070" bIns="0" numCol="1" spcCol="1270" anchor="t" anchorCtr="0">
          <a:noAutofit/>
        </a:bodyPr>
        <a:lstStyle/>
        <a:p>
          <a:pPr lvl="0" algn="l" defTabSz="844550">
            <a:lnSpc>
              <a:spcPct val="90000"/>
            </a:lnSpc>
            <a:spcBef>
              <a:spcPct val="0"/>
            </a:spcBef>
            <a:spcAft>
              <a:spcPct val="35000"/>
            </a:spcAft>
          </a:pPr>
          <a:r>
            <a:rPr lang="es-MX" sz="1900" kern="1200" dirty="0"/>
            <a:t>OVERSHARING</a:t>
          </a:r>
        </a:p>
        <a:p>
          <a:pPr marL="114300" lvl="1" indent="-114300" algn="l" defTabSz="666750">
            <a:lnSpc>
              <a:spcPct val="90000"/>
            </a:lnSpc>
            <a:spcBef>
              <a:spcPct val="0"/>
            </a:spcBef>
            <a:spcAft>
              <a:spcPct val="15000"/>
            </a:spcAft>
            <a:buChar char="••"/>
          </a:pPr>
          <a:r>
            <a:rPr lang="es-MX" sz="1500" kern="1200" dirty="0"/>
            <a:t>sobreexposición de información personal en Internet</a:t>
          </a:r>
        </a:p>
      </dsp:txBody>
      <dsp:txXfrm rot="5400000">
        <a:off x="4076346" y="526224"/>
        <a:ext cx="1895635" cy="157867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9" name="Google Shape;69;p3" descr="Manual de Marca_Layouts-02.png"/>
          <p:cNvPicPr preferRelativeResize="0"/>
          <p:nvPr userDrawn="1"/>
        </p:nvPicPr>
        <p:blipFill rotWithShape="1">
          <a:blip r:embed="rId2"/>
          <a:srcRect/>
          <a:stretch>
            <a:fillRect/>
          </a:stretch>
        </p:blipFill>
        <p:spPr>
          <a:xfrm>
            <a:off x="1974" y="0"/>
            <a:ext cx="12188052" cy="6858001"/>
          </a:xfrm>
          <a:prstGeom prst="rect">
            <a:avLst/>
          </a:prstGeom>
          <a:noFill/>
          <a:ln>
            <a:noFill/>
          </a:ln>
        </p:spPr>
      </p:pic>
      <p:sp>
        <p:nvSpPr>
          <p:cNvPr id="2" name="Título 1"/>
          <p:cNvSpPr>
            <a:spLocks noGrp="1"/>
          </p:cNvSpPr>
          <p:nvPr>
            <p:ph type="title" hasCustomPrompt="1"/>
          </p:nvPr>
        </p:nvSpPr>
        <p:spPr>
          <a:xfrm>
            <a:off x="3581400" y="365125"/>
            <a:ext cx="7772400" cy="779464"/>
          </a:xfrm>
        </p:spPr>
        <p:txBody>
          <a:bodyPr anchor="b">
            <a:normAutofit/>
          </a:bodyPr>
          <a:lstStyle>
            <a:lvl1pPr algn="r">
              <a:defRPr sz="3200" b="1">
                <a:solidFill>
                  <a:srgbClr val="9D2449"/>
                </a:solidFill>
                <a:latin typeface="Montserrat" panose="00000500000000000000" pitchFamily="2" charset="0"/>
              </a:defRPr>
            </a:lvl1pPr>
          </a:lstStyle>
          <a:p>
            <a:r>
              <a:rPr lang="es-ES" dirty="0"/>
              <a:t>&lt;&lt; TÍTULO &gt;&gt;</a:t>
            </a:r>
            <a:endParaRPr lang="es-MX" dirty="0"/>
          </a:p>
        </p:txBody>
      </p:sp>
      <p:sp>
        <p:nvSpPr>
          <p:cNvPr id="3" name="Marcador de contenido 2"/>
          <p:cNvSpPr>
            <a:spLocks noGrp="1"/>
          </p:cNvSpPr>
          <p:nvPr>
            <p:ph idx="1" hasCustomPrompt="1"/>
          </p:nvPr>
        </p:nvSpPr>
        <p:spPr>
          <a:xfrm>
            <a:off x="3581400" y="1825625"/>
            <a:ext cx="7772400" cy="4351338"/>
          </a:xfrm>
        </p:spPr>
        <p:txBody>
          <a:bodyPr>
            <a:normAutofit/>
          </a:bodyPr>
          <a:lstStyle>
            <a:lvl1pPr marL="0" indent="0" algn="just">
              <a:buNone/>
              <a:defRPr sz="1800">
                <a:latin typeface="Montserrat" panose="00000500000000000000" pitchFamily="2" charset="0"/>
              </a:defRPr>
            </a:lvl1pPr>
            <a:lvl2pPr>
              <a:defRPr sz="2000">
                <a:latin typeface="Montserrat" panose="00000500000000000000" pitchFamily="2" charset="0"/>
              </a:defRPr>
            </a:lvl2pPr>
            <a:lvl3pPr>
              <a:defRPr sz="2000">
                <a:latin typeface="Montserrat" panose="00000500000000000000" pitchFamily="2" charset="0"/>
              </a:defRPr>
            </a:lvl3pPr>
            <a:lvl4pPr>
              <a:defRPr sz="2000">
                <a:latin typeface="Montserrat" panose="00000500000000000000" pitchFamily="2" charset="0"/>
              </a:defRPr>
            </a:lvl4pPr>
            <a:lvl5pPr>
              <a:defRPr sz="2000">
                <a:latin typeface="Montserrat" panose="00000500000000000000" pitchFamily="2" charset="0"/>
              </a:defRPr>
            </a:lvl5pPr>
          </a:lstStyle>
          <a:p>
            <a:pPr lvl="0"/>
            <a:r>
              <a:rPr lang="es-MX" dirty="0"/>
              <a:t>&lt;&lt; Cuerpo &gt;&gt;</a:t>
            </a:r>
          </a:p>
        </p:txBody>
      </p:sp>
      <p:sp>
        <p:nvSpPr>
          <p:cNvPr id="4" name="Marcador de fecha 3"/>
          <p:cNvSpPr>
            <a:spLocks noGrp="1"/>
          </p:cNvSpPr>
          <p:nvPr>
            <p:ph type="dt" sz="half" idx="10"/>
          </p:nvPr>
        </p:nvSpPr>
        <p:spPr/>
        <p:txBody>
          <a:bodyPr/>
          <a:lstStyle/>
          <a:p>
            <a:fld id="{97F010DA-A70E-418E-912E-DF129B89ABA9}"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2D1D721-F477-46C7-AB21-2788A235FB0F}" type="slidenum">
              <a:rPr lang="es-MX" smtClean="0"/>
              <a:t>‹Nº›</a:t>
            </a:fld>
            <a:endParaRPr lang="es-MX"/>
          </a:p>
        </p:txBody>
      </p:sp>
      <p:sp>
        <p:nvSpPr>
          <p:cNvPr id="10" name="Marcador de contenido 9"/>
          <p:cNvSpPr>
            <a:spLocks noGrp="1"/>
          </p:cNvSpPr>
          <p:nvPr>
            <p:ph sz="quarter" idx="13" hasCustomPrompt="1"/>
          </p:nvPr>
        </p:nvSpPr>
        <p:spPr>
          <a:xfrm>
            <a:off x="3581400" y="1171522"/>
            <a:ext cx="7772400" cy="461962"/>
          </a:xfrm>
        </p:spPr>
        <p:txBody>
          <a:bodyPr>
            <a:noAutofit/>
          </a:bodyPr>
          <a:lstStyle>
            <a:lvl1pPr marL="0" indent="0" algn="r">
              <a:buNone/>
              <a:defRPr sz="2500" b="1">
                <a:solidFill>
                  <a:srgbClr val="B38E5D"/>
                </a:solidFill>
                <a:latin typeface="Montserrat" panose="00000500000000000000" pitchFamily="2" charset="0"/>
              </a:defRPr>
            </a:lvl1pPr>
            <a:lvl2pPr>
              <a:defRPr sz="2500" b="1">
                <a:solidFill>
                  <a:srgbClr val="B38E5D"/>
                </a:solidFill>
                <a:latin typeface="Montserrat" panose="00000500000000000000" pitchFamily="2" charset="0"/>
              </a:defRPr>
            </a:lvl2pPr>
            <a:lvl3pPr>
              <a:defRPr sz="2500" b="1">
                <a:solidFill>
                  <a:srgbClr val="B38E5D"/>
                </a:solidFill>
                <a:latin typeface="Montserrat" panose="00000500000000000000" pitchFamily="2" charset="0"/>
              </a:defRPr>
            </a:lvl3pPr>
            <a:lvl4pPr>
              <a:defRPr sz="2500" b="1">
                <a:solidFill>
                  <a:srgbClr val="B38E5D"/>
                </a:solidFill>
                <a:latin typeface="Montserrat" panose="00000500000000000000" pitchFamily="2" charset="0"/>
              </a:defRPr>
            </a:lvl4pPr>
            <a:lvl5pPr>
              <a:defRPr sz="2500" b="1">
                <a:solidFill>
                  <a:srgbClr val="B38E5D"/>
                </a:solidFill>
                <a:latin typeface="Montserrat" panose="00000500000000000000" pitchFamily="2" charset="0"/>
              </a:defRPr>
            </a:lvl5pPr>
          </a:lstStyle>
          <a:p>
            <a:pPr lvl="0"/>
            <a:r>
              <a:rPr lang="es-MX" dirty="0"/>
              <a:t>&lt;&lt; SUBTÍTULO &gt;&gt;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C85FE744-E089-4F23-8721-E5298973CF1A}" type="datetimeFigureOut">
              <a:rPr lang="es-MX" smtClean="0"/>
              <a:t>27/01/2026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C85FE744-E089-4F23-8721-E5298973CF1A}" type="datetimeFigureOut">
              <a:rPr lang="es-MX" smtClean="0"/>
              <a:t>27/01/2026</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C85FE744-E089-4F23-8721-E5298973CF1A}" type="datetimeFigureOut">
              <a:rPr lang="es-MX" smtClean="0"/>
              <a:t>27/01/2026</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85FE744-E089-4F23-8721-E5298973CF1A}" type="datetimeFigureOut">
              <a:rPr lang="es-MX" smtClean="0"/>
              <a:t>27/01/2026</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85FE744-E089-4F23-8721-E5298973CF1A}" type="datetimeFigureOut">
              <a:rPr lang="es-MX" smtClean="0"/>
              <a:t>27/01/2026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85FE744-E089-4F23-8721-E5298973CF1A}" type="datetimeFigureOut">
              <a:rPr lang="es-MX" smtClean="0"/>
              <a:t>27/01/2026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FE744-E089-4F23-8721-E5298973CF1A}" type="datetimeFigureOut">
              <a:rPr lang="es-MX" smtClean="0"/>
              <a:t>27/01/2026</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F6FFD-237B-4482-AE5D-1776073E198D}"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9" Type="http://schemas.openxmlformats.org/officeDocument/2006/relationships/image" Target="../media/image45.png"/><Relationship Id="rId21" Type="http://schemas.openxmlformats.org/officeDocument/2006/relationships/image" Target="../media/image28.png"/><Relationship Id="rId34" Type="http://schemas.openxmlformats.org/officeDocument/2006/relationships/image" Target="../media/image40.png"/><Relationship Id="rId7" Type="http://schemas.openxmlformats.org/officeDocument/2006/relationships/image" Target="../media/image1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6.png"/><Relationship Id="rId41"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image" Target="../media/image38.png"/><Relationship Id="rId37" Type="http://schemas.openxmlformats.org/officeDocument/2006/relationships/image" Target="../media/image43.png"/><Relationship Id="rId40" Type="http://schemas.openxmlformats.org/officeDocument/2006/relationships/image" Target="../media/image46.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36" Type="http://schemas.openxmlformats.org/officeDocument/2006/relationships/image" Target="../media/image42.png"/><Relationship Id="rId10" Type="http://schemas.openxmlformats.org/officeDocument/2006/relationships/image" Target="../media/image17.png"/><Relationship Id="rId19" Type="http://schemas.openxmlformats.org/officeDocument/2006/relationships/image" Target="../media/image26.png"/><Relationship Id="rId31" Type="http://schemas.microsoft.com/office/2007/relationships/hdphoto" Target="../media/hdphoto2.wdp"/><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1.png"/><Relationship Id="rId8" Type="http://schemas.openxmlformats.org/officeDocument/2006/relationships/image" Target="../media/image15.png"/><Relationship Id="rId3" Type="http://schemas.microsoft.com/office/2007/relationships/hdphoto" Target="../media/hdphoto1.wdp"/><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39.png"/><Relationship Id="rId38" Type="http://schemas.openxmlformats.org/officeDocument/2006/relationships/image" Target="../media/image4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g"/><Relationship Id="rId1" Type="http://schemas.openxmlformats.org/officeDocument/2006/relationships/slideLayout" Target="../slideLayouts/slideLayout2.xml"/><Relationship Id="rId4" Type="http://schemas.openxmlformats.org/officeDocument/2006/relationships/image" Target="../media/image53.jpg"/></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hyperlink" Target="https://www.ionos.mx/dominios/mx-dominio?ac=OM.MB.MBo50K361692T7073a&amp;itc=5L4C4XEV-5ICVBT-38NS5G8" TargetMode="External"/><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hyperlink" Target="https://www.ionos.mx/dominios/net-dominio?ac=OM.MB.MBo50K361692T7073a&amp;itc=5L4C4XEV-5ICVBT-38NS5G8" TargetMode="External"/><Relationship Id="rId5" Type="http://schemas.openxmlformats.org/officeDocument/2006/relationships/hyperlink" Target="https://www.ionos.mx/dominios/org-dominio?ac=OM.MB.MBo50K361692T7073a&amp;itc=5L4C4XEV-5ICVBT-38NS5G8" TargetMode="External"/><Relationship Id="rId4" Type="http://schemas.openxmlformats.org/officeDocument/2006/relationships/hyperlink" Target="https://www.ionos.mx/dominios/com-dominio?ac=OM.MB.MBo50K361692T7073a&amp;itc=5L4C4XEV-5ICVBT-38NS5G8"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transparencia.secoes@gmail.com"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hyperlink" Target="https://www.basham.com.mx/dia-internacional-de-proteccion-de-datos-personales/"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3" name="Título 3">
            <a:extLst>
              <a:ext uri="{FF2B5EF4-FFF2-40B4-BE49-F238E27FC236}">
                <a16:creationId xmlns:a16="http://schemas.microsoft.com/office/drawing/2014/main" id="{74B3785F-CB6F-E818-A1D4-6072B8C06203}"/>
              </a:ext>
            </a:extLst>
          </p:cNvPr>
          <p:cNvSpPr>
            <a:spLocks noGrp="1"/>
          </p:cNvSpPr>
          <p:nvPr>
            <p:ph type="ctrTitle"/>
          </p:nvPr>
        </p:nvSpPr>
        <p:spPr>
          <a:xfrm>
            <a:off x="349956" y="465892"/>
            <a:ext cx="8998777" cy="1218391"/>
          </a:xfrm>
        </p:spPr>
        <p:txBody>
          <a:bodyPr>
            <a:normAutofit/>
          </a:bodyPr>
          <a:lstStyle/>
          <a:p>
            <a:pPr algn="ctr"/>
            <a:r>
              <a:rPr lang="es-MX" sz="4000" b="1" dirty="0">
                <a:solidFill>
                  <a:srgbClr val="A50021"/>
                </a:solidFill>
                <a:latin typeface="Montserrat Medium" panose="00000600000000000000" pitchFamily="50" charset="0"/>
              </a:rPr>
              <a:t>PROTECCIÓN DE DATOS PERSONALES</a:t>
            </a:r>
          </a:p>
        </p:txBody>
      </p:sp>
      <p:sp>
        <p:nvSpPr>
          <p:cNvPr id="4" name="Rectángulo 3"/>
          <p:cNvSpPr/>
          <p:nvPr/>
        </p:nvSpPr>
        <p:spPr>
          <a:xfrm>
            <a:off x="783336" y="2182505"/>
            <a:ext cx="7178040" cy="2492990"/>
          </a:xfrm>
          <a:prstGeom prst="rect">
            <a:avLst/>
          </a:prstGeom>
        </p:spPr>
        <p:txBody>
          <a:bodyPr wrap="square">
            <a:spAutoFit/>
          </a:bodyPr>
          <a:lstStyle/>
          <a:p>
            <a:pPr algn="ctr"/>
            <a:r>
              <a:rPr lang="es-MX" sz="2800" b="1" dirty="0">
                <a:solidFill>
                  <a:srgbClr val="B68400"/>
                </a:solidFill>
                <a:latin typeface="Montserrat" panose="00000500000000000000" pitchFamily="2" charset="0"/>
                <a:ea typeface="+mj-ea"/>
                <a:cs typeface="+mj-cs"/>
              </a:rPr>
              <a:t>EN EL MARCO DEL DÍA INTERNACIONAL DE PROTECCIÓN DE DATOS PERSONALES </a:t>
            </a:r>
          </a:p>
          <a:p>
            <a:pPr algn="ctr"/>
            <a:endParaRPr lang="es-MX" sz="2400" b="1" dirty="0">
              <a:solidFill>
                <a:srgbClr val="9D2449"/>
              </a:solidFill>
              <a:latin typeface="Montserrat" panose="00000500000000000000" pitchFamily="2" charset="0"/>
              <a:ea typeface="+mj-ea"/>
              <a:cs typeface="+mj-cs"/>
            </a:endParaRPr>
          </a:p>
          <a:p>
            <a:pPr algn="ctr"/>
            <a:r>
              <a:rPr lang="es-MX" sz="2400" b="1" dirty="0">
                <a:solidFill>
                  <a:srgbClr val="B38E5D"/>
                </a:solidFill>
                <a:latin typeface="Montserrat" panose="00000500000000000000" pitchFamily="2" charset="0"/>
              </a:rPr>
              <a:t>Desde 2006 se designó el 28 de enero para celebrarlo.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1 Título"/>
          <p:cNvSpPr txBox="1">
            <a:spLocks/>
          </p:cNvSpPr>
          <p:nvPr/>
        </p:nvSpPr>
        <p:spPr>
          <a:xfrm>
            <a:off x="1557867" y="274638"/>
            <a:ext cx="8725615" cy="1143000"/>
          </a:xfrm>
          <a:prstGeom prst="rect">
            <a:avLst/>
          </a:prstGeom>
        </p:spPr>
        <p:txBody>
          <a:bodyPr>
            <a:noAutofit/>
          </a:bodyPr>
          <a:lstStyle/>
          <a:p>
            <a:pPr algn="ctr">
              <a:lnSpc>
                <a:spcPct val="90000"/>
              </a:lnSpc>
              <a:spcBef>
                <a:spcPct val="0"/>
              </a:spcBef>
              <a:defRPr/>
            </a:pPr>
            <a:r>
              <a:rPr lang="es-MX" sz="3200" b="1" dirty="0">
                <a:solidFill>
                  <a:srgbClr val="9D2449"/>
                </a:solidFill>
                <a:latin typeface="Montserrat" pitchFamily="2" charset="0"/>
                <a:ea typeface="+mj-ea"/>
                <a:cs typeface="+mj-cs"/>
              </a:rPr>
              <a:t>Tú proteges tus datos personales ejerciendo tu derecho a:</a:t>
            </a:r>
          </a:p>
        </p:txBody>
      </p:sp>
      <p:sp>
        <p:nvSpPr>
          <p:cNvPr id="4" name="2 Marcador de contenido"/>
          <p:cNvSpPr txBox="1">
            <a:spLocks/>
          </p:cNvSpPr>
          <p:nvPr/>
        </p:nvSpPr>
        <p:spPr>
          <a:xfrm>
            <a:off x="914400" y="1470710"/>
            <a:ext cx="10306756" cy="3576393"/>
          </a:xfrm>
          <a:prstGeom prst="rect">
            <a:avLst/>
          </a:prstGeom>
        </p:spPr>
        <p:txBody>
          <a:bodyPr>
            <a:normAutofit fontScale="92500" lnSpcReduction="10000"/>
          </a:bodyPr>
          <a:lstStyle/>
          <a:p>
            <a:pPr marL="228600" indent="-228600">
              <a:lnSpc>
                <a:spcPct val="90000"/>
              </a:lnSpc>
              <a:spcBef>
                <a:spcPts val="1000"/>
              </a:spcBef>
              <a:buFont typeface="Arial" panose="020B0604020202020204" pitchFamily="34" charset="0"/>
              <a:buChar char="•"/>
              <a:defRPr/>
            </a:pPr>
            <a:r>
              <a:rPr lang="es-MX" sz="2800" b="1" dirty="0">
                <a:latin typeface="Montserrat" pitchFamily="2" charset="0"/>
              </a:rPr>
              <a:t>Acceder</a:t>
            </a:r>
            <a:r>
              <a:rPr lang="es-MX" sz="2800" dirty="0">
                <a:latin typeface="Montserrat" pitchFamily="2" charset="0"/>
              </a:rPr>
              <a:t> a tus datos en posesión de particulares o autoridades. </a:t>
            </a:r>
          </a:p>
          <a:p>
            <a:pPr marL="228600" indent="-228600">
              <a:lnSpc>
                <a:spcPct val="90000"/>
              </a:lnSpc>
              <a:spcBef>
                <a:spcPts val="1000"/>
              </a:spcBef>
              <a:buFont typeface="Arial" panose="020B0604020202020204" pitchFamily="34" charset="0"/>
              <a:buChar char="•"/>
              <a:defRPr/>
            </a:pPr>
            <a:r>
              <a:rPr lang="es-MX" sz="2800" b="1" dirty="0">
                <a:latin typeface="Montserrat" pitchFamily="2" charset="0"/>
              </a:rPr>
              <a:t>Rectificarlos</a:t>
            </a:r>
            <a:r>
              <a:rPr lang="es-MX" sz="2800" dirty="0">
                <a:latin typeface="Montserrat" pitchFamily="2" charset="0"/>
              </a:rPr>
              <a:t>, cuando sean inexactos o incorrectos. </a:t>
            </a:r>
          </a:p>
          <a:p>
            <a:pPr marL="228600" indent="-228600">
              <a:lnSpc>
                <a:spcPct val="90000"/>
              </a:lnSpc>
              <a:spcBef>
                <a:spcPts val="1000"/>
              </a:spcBef>
              <a:buFont typeface="Arial" panose="020B0604020202020204" pitchFamily="34" charset="0"/>
              <a:buChar char="•"/>
              <a:defRPr/>
            </a:pPr>
            <a:r>
              <a:rPr lang="es-MX" sz="2800" b="1" dirty="0">
                <a:latin typeface="Montserrat" pitchFamily="2" charset="0"/>
              </a:rPr>
              <a:t>Cancelar su uso</a:t>
            </a:r>
            <a:r>
              <a:rPr lang="es-MX" sz="2800" dirty="0">
                <a:latin typeface="Montserrat" pitchFamily="2" charset="0"/>
              </a:rPr>
              <a:t>, cuando resulten inadecuados, innecesarios o irrelevantes para la autoridad o particular que los tenga. </a:t>
            </a:r>
          </a:p>
          <a:p>
            <a:pPr marL="228600" indent="-228600">
              <a:lnSpc>
                <a:spcPct val="90000"/>
              </a:lnSpc>
              <a:spcBef>
                <a:spcPts val="1000"/>
              </a:spcBef>
              <a:buFont typeface="Arial" panose="020B0604020202020204" pitchFamily="34" charset="0"/>
              <a:buChar char="•"/>
              <a:defRPr/>
            </a:pPr>
            <a:r>
              <a:rPr lang="es-MX" sz="2800" b="1" dirty="0">
                <a:latin typeface="Montserrat" pitchFamily="2" charset="0"/>
              </a:rPr>
              <a:t>Oponerte</a:t>
            </a:r>
            <a:r>
              <a:rPr lang="es-MX" sz="2800" dirty="0">
                <a:latin typeface="Montserrat" pitchFamily="2" charset="0"/>
              </a:rPr>
              <a:t> a cualquier forma de tratamiento de tus datos personales.</a:t>
            </a:r>
          </a:p>
          <a:p>
            <a:pPr>
              <a:lnSpc>
                <a:spcPct val="90000"/>
              </a:lnSpc>
              <a:spcBef>
                <a:spcPts val="1000"/>
              </a:spcBef>
              <a:defRPr/>
            </a:pPr>
            <a:r>
              <a:rPr lang="es-MX" sz="2800" dirty="0">
                <a:latin typeface="Montserrat" pitchFamily="2" charset="0"/>
              </a:rPr>
              <a:t>DERECHOS: </a:t>
            </a:r>
            <a:r>
              <a:rPr lang="es-MX" sz="2800" b="1" dirty="0">
                <a:solidFill>
                  <a:srgbClr val="B38E5D"/>
                </a:solidFill>
                <a:latin typeface="Montserrat" pitchFamily="2" charset="0"/>
              </a:rPr>
              <a:t>ARCO </a:t>
            </a:r>
            <a:r>
              <a:rPr lang="es-MX" sz="2800" b="1" dirty="0" smtClean="0">
                <a:solidFill>
                  <a:srgbClr val="B38E5D"/>
                </a:solidFill>
                <a:latin typeface="Montserrat" pitchFamily="2" charset="0"/>
              </a:rPr>
              <a:t>“</a:t>
            </a:r>
            <a:r>
              <a:rPr lang="es-MX" sz="2800" b="1" dirty="0">
                <a:solidFill>
                  <a:srgbClr val="B38E5D"/>
                </a:solidFill>
                <a:latin typeface="Montserrat" pitchFamily="2" charset="0"/>
              </a:rPr>
              <a:t>ARCO Portabilidad “</a:t>
            </a:r>
          </a:p>
        </p:txBody>
      </p:sp>
    </p:spTree>
    <p:extLst>
      <p:ext uri="{BB962C8B-B14F-4D97-AF65-F5344CB8AC3E}">
        <p14:creationId xmlns:p14="http://schemas.microsoft.com/office/powerpoint/2010/main" val="4053638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 name="object 5"/>
          <p:cNvGrpSpPr/>
          <p:nvPr/>
        </p:nvGrpSpPr>
        <p:grpSpPr>
          <a:xfrm>
            <a:off x="901774" y="41809"/>
            <a:ext cx="6429375" cy="1807211"/>
            <a:chOff x="1654301" y="1550669"/>
            <a:chExt cx="6429375" cy="1807210"/>
          </a:xfrm>
        </p:grpSpPr>
        <p:pic>
          <p:nvPicPr>
            <p:cNvPr id="4" name="object 6"/>
            <p:cNvPicPr/>
            <p:nvPr/>
          </p:nvPicPr>
          <p:blipFill>
            <a:blip r:embed="rId2" cstate="print">
              <a:duotone>
                <a:prstClr val="black"/>
                <a:srgbClr val="9D2449">
                  <a:tint val="45000"/>
                  <a:satMod val="400000"/>
                </a:srgb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54301" y="1655063"/>
              <a:ext cx="2903220" cy="1319022"/>
            </a:xfrm>
            <a:prstGeom prst="rect">
              <a:avLst/>
            </a:prstGeom>
          </p:spPr>
        </p:pic>
        <p:pic>
          <p:nvPicPr>
            <p:cNvPr id="5" name="object 7"/>
            <p:cNvPicPr/>
            <p:nvPr/>
          </p:nvPicPr>
          <p:blipFill>
            <a:blip r:embed="rId4" cstate="print">
              <a:duotone>
                <a:prstClr val="black"/>
                <a:schemeClr val="accent1">
                  <a:tint val="45000"/>
                  <a:satMod val="400000"/>
                </a:schemeClr>
              </a:duotone>
            </a:blip>
            <a:stretch>
              <a:fillRect/>
            </a:stretch>
          </p:blipFill>
          <p:spPr>
            <a:xfrm>
              <a:off x="2154173" y="1869693"/>
              <a:ext cx="1728851" cy="286512"/>
            </a:xfrm>
            <a:prstGeom prst="rect">
              <a:avLst/>
            </a:prstGeom>
          </p:spPr>
        </p:pic>
        <p:pic>
          <p:nvPicPr>
            <p:cNvPr id="6" name="object 8"/>
            <p:cNvPicPr/>
            <p:nvPr/>
          </p:nvPicPr>
          <p:blipFill>
            <a:blip r:embed="rId5" cstate="print">
              <a:duotone>
                <a:prstClr val="black"/>
                <a:schemeClr val="accent1">
                  <a:tint val="45000"/>
                  <a:satMod val="400000"/>
                </a:schemeClr>
              </a:duotone>
            </a:blip>
            <a:stretch>
              <a:fillRect/>
            </a:stretch>
          </p:blipFill>
          <p:spPr>
            <a:xfrm>
              <a:off x="2510789" y="2144013"/>
              <a:ext cx="965200" cy="286512"/>
            </a:xfrm>
            <a:prstGeom prst="rect">
              <a:avLst/>
            </a:prstGeom>
          </p:spPr>
        </p:pic>
        <p:pic>
          <p:nvPicPr>
            <p:cNvPr id="7" name="object 9"/>
            <p:cNvPicPr/>
            <p:nvPr/>
          </p:nvPicPr>
          <p:blipFill>
            <a:blip r:embed="rId6" cstate="print">
              <a:duotone>
                <a:prstClr val="black"/>
                <a:schemeClr val="accent2">
                  <a:tint val="45000"/>
                  <a:satMod val="400000"/>
                </a:schemeClr>
              </a:duotone>
            </a:blip>
            <a:stretch>
              <a:fillRect/>
            </a:stretch>
          </p:blipFill>
          <p:spPr>
            <a:xfrm>
              <a:off x="4391405" y="1832584"/>
              <a:ext cx="722388" cy="576859"/>
            </a:xfrm>
            <a:prstGeom prst="rect">
              <a:avLst/>
            </a:prstGeom>
          </p:spPr>
        </p:pic>
        <p:pic>
          <p:nvPicPr>
            <p:cNvPr id="8" name="object 10"/>
            <p:cNvPicPr/>
            <p:nvPr/>
          </p:nvPicPr>
          <p:blipFill>
            <a:blip r:embed="rId7" cstate="print">
              <a:duotone>
                <a:prstClr val="black"/>
                <a:schemeClr val="accent2">
                  <a:tint val="45000"/>
                  <a:satMod val="400000"/>
                </a:schemeClr>
              </a:duotone>
            </a:blip>
            <a:stretch>
              <a:fillRect/>
            </a:stretch>
          </p:blipFill>
          <p:spPr>
            <a:xfrm>
              <a:off x="5154167" y="1550669"/>
              <a:ext cx="2929128" cy="1493519"/>
            </a:xfrm>
            <a:prstGeom prst="rect">
              <a:avLst/>
            </a:prstGeom>
          </p:spPr>
        </p:pic>
        <p:pic>
          <p:nvPicPr>
            <p:cNvPr id="9" name="object 11"/>
            <p:cNvPicPr/>
            <p:nvPr/>
          </p:nvPicPr>
          <p:blipFill>
            <a:blip r:embed="rId8" cstate="print">
              <a:duotone>
                <a:prstClr val="black"/>
                <a:schemeClr val="accent1">
                  <a:tint val="45000"/>
                  <a:satMod val="400000"/>
                </a:schemeClr>
              </a:duotone>
            </a:blip>
            <a:stretch>
              <a:fillRect/>
            </a:stretch>
          </p:blipFill>
          <p:spPr>
            <a:xfrm>
              <a:off x="5395467" y="1808987"/>
              <a:ext cx="2211069" cy="222503"/>
            </a:xfrm>
            <a:prstGeom prst="rect">
              <a:avLst/>
            </a:prstGeom>
          </p:spPr>
        </p:pic>
        <p:pic>
          <p:nvPicPr>
            <p:cNvPr id="10" name="object 12"/>
            <p:cNvPicPr/>
            <p:nvPr/>
          </p:nvPicPr>
          <p:blipFill>
            <a:blip r:embed="rId9" cstate="print">
              <a:duotone>
                <a:prstClr val="black"/>
                <a:schemeClr val="accent1">
                  <a:tint val="45000"/>
                  <a:satMod val="400000"/>
                </a:schemeClr>
              </a:duotone>
            </a:blip>
            <a:stretch>
              <a:fillRect/>
            </a:stretch>
          </p:blipFill>
          <p:spPr>
            <a:xfrm>
              <a:off x="5299455" y="2022347"/>
              <a:ext cx="928535" cy="222503"/>
            </a:xfrm>
            <a:prstGeom prst="rect">
              <a:avLst/>
            </a:prstGeom>
          </p:spPr>
        </p:pic>
        <p:pic>
          <p:nvPicPr>
            <p:cNvPr id="11" name="object 13"/>
            <p:cNvPicPr/>
            <p:nvPr/>
          </p:nvPicPr>
          <p:blipFill>
            <a:blip r:embed="rId10" cstate="print">
              <a:duotone>
                <a:prstClr val="black"/>
                <a:schemeClr val="accent1">
                  <a:tint val="45000"/>
                  <a:satMod val="400000"/>
                </a:schemeClr>
              </a:duotone>
            </a:blip>
            <a:stretch>
              <a:fillRect/>
            </a:stretch>
          </p:blipFill>
          <p:spPr>
            <a:xfrm>
              <a:off x="6150610" y="2022347"/>
              <a:ext cx="312927" cy="222503"/>
            </a:xfrm>
            <a:prstGeom prst="rect">
              <a:avLst/>
            </a:prstGeom>
          </p:spPr>
        </p:pic>
        <p:pic>
          <p:nvPicPr>
            <p:cNvPr id="13" name="object 14"/>
            <p:cNvPicPr/>
            <p:nvPr/>
          </p:nvPicPr>
          <p:blipFill>
            <a:blip r:embed="rId11" cstate="print">
              <a:duotone>
                <a:prstClr val="black"/>
                <a:schemeClr val="accent1">
                  <a:tint val="45000"/>
                  <a:satMod val="400000"/>
                </a:schemeClr>
              </a:duotone>
            </a:blip>
            <a:stretch>
              <a:fillRect/>
            </a:stretch>
          </p:blipFill>
          <p:spPr>
            <a:xfrm>
              <a:off x="6385305" y="2022347"/>
              <a:ext cx="1317244" cy="222503"/>
            </a:xfrm>
            <a:prstGeom prst="rect">
              <a:avLst/>
            </a:prstGeom>
          </p:spPr>
        </p:pic>
        <p:pic>
          <p:nvPicPr>
            <p:cNvPr id="14" name="object 15"/>
            <p:cNvPicPr/>
            <p:nvPr/>
          </p:nvPicPr>
          <p:blipFill>
            <a:blip r:embed="rId12" cstate="print">
              <a:duotone>
                <a:prstClr val="black"/>
                <a:schemeClr val="accent1">
                  <a:tint val="45000"/>
                  <a:satMod val="400000"/>
                </a:schemeClr>
              </a:duotone>
            </a:blip>
            <a:stretch>
              <a:fillRect/>
            </a:stretch>
          </p:blipFill>
          <p:spPr>
            <a:xfrm>
              <a:off x="5802375" y="2235707"/>
              <a:ext cx="844905" cy="222503"/>
            </a:xfrm>
            <a:prstGeom prst="rect">
              <a:avLst/>
            </a:prstGeom>
          </p:spPr>
        </p:pic>
        <p:pic>
          <p:nvPicPr>
            <p:cNvPr id="15" name="object 16"/>
            <p:cNvPicPr/>
            <p:nvPr/>
          </p:nvPicPr>
          <p:blipFill>
            <a:blip r:embed="rId13" cstate="print">
              <a:duotone>
                <a:prstClr val="black"/>
                <a:schemeClr val="accent1">
                  <a:tint val="45000"/>
                  <a:satMod val="400000"/>
                </a:schemeClr>
              </a:duotone>
            </a:blip>
            <a:stretch>
              <a:fillRect/>
            </a:stretch>
          </p:blipFill>
          <p:spPr>
            <a:xfrm>
              <a:off x="6570472" y="2235707"/>
              <a:ext cx="263144" cy="222503"/>
            </a:xfrm>
            <a:prstGeom prst="rect">
              <a:avLst/>
            </a:prstGeom>
          </p:spPr>
        </p:pic>
        <p:pic>
          <p:nvPicPr>
            <p:cNvPr id="16" name="object 17"/>
            <p:cNvPicPr/>
            <p:nvPr/>
          </p:nvPicPr>
          <p:blipFill>
            <a:blip r:embed="rId14" cstate="print">
              <a:duotone>
                <a:prstClr val="black"/>
                <a:schemeClr val="accent1">
                  <a:tint val="45000"/>
                  <a:satMod val="400000"/>
                </a:schemeClr>
              </a:duotone>
            </a:blip>
            <a:stretch>
              <a:fillRect/>
            </a:stretch>
          </p:blipFill>
          <p:spPr>
            <a:xfrm>
              <a:off x="6767830" y="2235707"/>
              <a:ext cx="400050" cy="222503"/>
            </a:xfrm>
            <a:prstGeom prst="rect">
              <a:avLst/>
            </a:prstGeom>
          </p:spPr>
        </p:pic>
        <p:pic>
          <p:nvPicPr>
            <p:cNvPr id="17" name="object 18"/>
            <p:cNvPicPr/>
            <p:nvPr/>
          </p:nvPicPr>
          <p:blipFill>
            <a:blip r:embed="rId15" cstate="print">
              <a:duotone>
                <a:prstClr val="black"/>
                <a:schemeClr val="accent2">
                  <a:tint val="45000"/>
                  <a:satMod val="400000"/>
                </a:schemeClr>
              </a:duotone>
            </a:blip>
            <a:stretch>
              <a:fillRect/>
            </a:stretch>
          </p:blipFill>
          <p:spPr>
            <a:xfrm>
              <a:off x="6088380" y="2754617"/>
              <a:ext cx="576859" cy="602754"/>
            </a:xfrm>
            <a:prstGeom prst="rect">
              <a:avLst/>
            </a:prstGeom>
          </p:spPr>
        </p:pic>
      </p:grpSp>
      <p:grpSp>
        <p:nvGrpSpPr>
          <p:cNvPr id="18" name="object 19"/>
          <p:cNvGrpSpPr/>
          <p:nvPr/>
        </p:nvGrpSpPr>
        <p:grpSpPr>
          <a:xfrm>
            <a:off x="2266071" y="1852378"/>
            <a:ext cx="4856986" cy="3263630"/>
            <a:chOff x="3185922" y="3460241"/>
            <a:chExt cx="4856986" cy="3263630"/>
          </a:xfrm>
        </p:grpSpPr>
        <p:pic>
          <p:nvPicPr>
            <p:cNvPr id="19" name="object 20"/>
            <p:cNvPicPr/>
            <p:nvPr/>
          </p:nvPicPr>
          <p:blipFill>
            <a:blip r:embed="rId16" cstate="print">
              <a:grayscl/>
            </a:blip>
            <a:stretch>
              <a:fillRect/>
            </a:stretch>
          </p:blipFill>
          <p:spPr>
            <a:xfrm>
              <a:off x="5073395" y="3460241"/>
              <a:ext cx="2969513" cy="1338072"/>
            </a:xfrm>
            <a:prstGeom prst="rect">
              <a:avLst/>
            </a:prstGeom>
          </p:spPr>
        </p:pic>
        <p:pic>
          <p:nvPicPr>
            <p:cNvPr id="20" name="object 21"/>
            <p:cNvPicPr/>
            <p:nvPr/>
          </p:nvPicPr>
          <p:blipFill>
            <a:blip r:embed="rId17" cstate="print">
              <a:grayscl/>
            </a:blip>
            <a:stretch>
              <a:fillRect/>
            </a:stretch>
          </p:blipFill>
          <p:spPr>
            <a:xfrm>
              <a:off x="5471922" y="3584955"/>
              <a:ext cx="872909" cy="254508"/>
            </a:xfrm>
            <a:prstGeom prst="rect">
              <a:avLst/>
            </a:prstGeom>
          </p:spPr>
        </p:pic>
        <p:pic>
          <p:nvPicPr>
            <p:cNvPr id="21" name="object 22"/>
            <p:cNvPicPr/>
            <p:nvPr/>
          </p:nvPicPr>
          <p:blipFill>
            <a:blip r:embed="rId18" cstate="print">
              <a:grayscl/>
            </a:blip>
            <a:stretch>
              <a:fillRect/>
            </a:stretch>
          </p:blipFill>
          <p:spPr>
            <a:xfrm>
              <a:off x="6257544" y="3584955"/>
              <a:ext cx="292607" cy="254508"/>
            </a:xfrm>
            <a:prstGeom prst="rect">
              <a:avLst/>
            </a:prstGeom>
          </p:spPr>
        </p:pic>
        <p:pic>
          <p:nvPicPr>
            <p:cNvPr id="22" name="object 23"/>
            <p:cNvPicPr/>
            <p:nvPr/>
          </p:nvPicPr>
          <p:blipFill>
            <a:blip r:embed="rId19" cstate="print">
              <a:grayscl/>
            </a:blip>
            <a:stretch>
              <a:fillRect/>
            </a:stretch>
          </p:blipFill>
          <p:spPr>
            <a:xfrm>
              <a:off x="6477000" y="3584955"/>
              <a:ext cx="457517" cy="254508"/>
            </a:xfrm>
            <a:prstGeom prst="rect">
              <a:avLst/>
            </a:prstGeom>
          </p:spPr>
        </p:pic>
        <p:pic>
          <p:nvPicPr>
            <p:cNvPr id="23" name="object 24"/>
            <p:cNvPicPr/>
            <p:nvPr/>
          </p:nvPicPr>
          <p:blipFill>
            <a:blip r:embed="rId20" cstate="print">
              <a:grayscl/>
            </a:blip>
            <a:stretch>
              <a:fillRect/>
            </a:stretch>
          </p:blipFill>
          <p:spPr>
            <a:xfrm>
              <a:off x="6884924" y="3584955"/>
              <a:ext cx="529437" cy="254508"/>
            </a:xfrm>
            <a:prstGeom prst="rect">
              <a:avLst/>
            </a:prstGeom>
          </p:spPr>
        </p:pic>
        <p:pic>
          <p:nvPicPr>
            <p:cNvPr id="24" name="object 25"/>
            <p:cNvPicPr/>
            <p:nvPr/>
          </p:nvPicPr>
          <p:blipFill>
            <a:blip r:embed="rId21" cstate="print">
              <a:grayscl/>
            </a:blip>
            <a:stretch>
              <a:fillRect/>
            </a:stretch>
          </p:blipFill>
          <p:spPr>
            <a:xfrm>
              <a:off x="5226557" y="3828795"/>
              <a:ext cx="2427097" cy="254507"/>
            </a:xfrm>
            <a:prstGeom prst="rect">
              <a:avLst/>
            </a:prstGeom>
          </p:spPr>
        </p:pic>
        <p:pic>
          <p:nvPicPr>
            <p:cNvPr id="25" name="object 26"/>
            <p:cNvPicPr/>
            <p:nvPr/>
          </p:nvPicPr>
          <p:blipFill>
            <a:blip r:embed="rId22" cstate="print">
              <a:grayscl/>
            </a:blip>
            <a:stretch>
              <a:fillRect/>
            </a:stretch>
          </p:blipFill>
          <p:spPr>
            <a:xfrm>
              <a:off x="5553455" y="4072635"/>
              <a:ext cx="1753107" cy="254507"/>
            </a:xfrm>
            <a:prstGeom prst="rect">
              <a:avLst/>
            </a:prstGeom>
          </p:spPr>
        </p:pic>
        <p:pic>
          <p:nvPicPr>
            <p:cNvPr id="26" name="object 27"/>
            <p:cNvPicPr/>
            <p:nvPr/>
          </p:nvPicPr>
          <p:blipFill>
            <a:blip r:embed="rId23" cstate="print">
              <a:grayscl/>
            </a:blip>
            <a:stretch>
              <a:fillRect/>
            </a:stretch>
          </p:blipFill>
          <p:spPr>
            <a:xfrm>
              <a:off x="4708397" y="4354817"/>
              <a:ext cx="713257" cy="713244"/>
            </a:xfrm>
            <a:prstGeom prst="rect">
              <a:avLst/>
            </a:prstGeom>
          </p:spPr>
        </p:pic>
        <p:pic>
          <p:nvPicPr>
            <p:cNvPr id="27" name="object 28"/>
            <p:cNvPicPr/>
            <p:nvPr/>
          </p:nvPicPr>
          <p:blipFill>
            <a:blip r:embed="rId24" cstate="print">
              <a:grayscl/>
            </a:blip>
            <a:stretch>
              <a:fillRect/>
            </a:stretch>
          </p:blipFill>
          <p:spPr>
            <a:xfrm>
              <a:off x="3185922" y="4719827"/>
              <a:ext cx="1890522" cy="1160526"/>
            </a:xfrm>
            <a:prstGeom prst="rect">
              <a:avLst/>
            </a:prstGeom>
            <a:noFill/>
          </p:spPr>
        </p:pic>
        <p:pic>
          <p:nvPicPr>
            <p:cNvPr id="28" name="object 29"/>
            <p:cNvPicPr/>
            <p:nvPr/>
          </p:nvPicPr>
          <p:blipFill>
            <a:blip r:embed="rId25" cstate="print">
              <a:grayscl/>
            </a:blip>
            <a:stretch>
              <a:fillRect/>
            </a:stretch>
          </p:blipFill>
          <p:spPr>
            <a:xfrm>
              <a:off x="3573018" y="4833365"/>
              <a:ext cx="933030" cy="286512"/>
            </a:xfrm>
            <a:prstGeom prst="rect">
              <a:avLst/>
            </a:prstGeom>
          </p:spPr>
        </p:pic>
        <p:pic>
          <p:nvPicPr>
            <p:cNvPr id="29" name="object 30"/>
            <p:cNvPicPr/>
            <p:nvPr/>
          </p:nvPicPr>
          <p:blipFill>
            <a:blip r:embed="rId26" cstate="print">
              <a:grayscl/>
            </a:blip>
            <a:stretch>
              <a:fillRect/>
            </a:stretch>
          </p:blipFill>
          <p:spPr>
            <a:xfrm>
              <a:off x="3464052" y="5107685"/>
              <a:ext cx="1126070" cy="286511"/>
            </a:xfrm>
            <a:prstGeom prst="rect">
              <a:avLst/>
            </a:prstGeom>
          </p:spPr>
        </p:pic>
        <p:pic>
          <p:nvPicPr>
            <p:cNvPr id="30" name="object 31"/>
            <p:cNvPicPr/>
            <p:nvPr/>
          </p:nvPicPr>
          <p:blipFill>
            <a:blip r:embed="rId27" cstate="print">
              <a:grayscl/>
            </a:blip>
            <a:stretch>
              <a:fillRect/>
            </a:stretch>
          </p:blipFill>
          <p:spPr>
            <a:xfrm>
              <a:off x="5712782" y="5771371"/>
              <a:ext cx="1935480" cy="952500"/>
            </a:xfrm>
            <a:prstGeom prst="rect">
              <a:avLst/>
            </a:prstGeom>
          </p:spPr>
        </p:pic>
        <p:pic>
          <p:nvPicPr>
            <p:cNvPr id="31" name="object 32"/>
            <p:cNvPicPr/>
            <p:nvPr/>
          </p:nvPicPr>
          <p:blipFill>
            <a:blip r:embed="rId28" cstate="print">
              <a:grayscl/>
            </a:blip>
            <a:stretch>
              <a:fillRect/>
            </a:stretch>
          </p:blipFill>
          <p:spPr>
            <a:xfrm>
              <a:off x="5909245" y="5833324"/>
              <a:ext cx="1281811" cy="286512"/>
            </a:xfrm>
            <a:prstGeom prst="rect">
              <a:avLst/>
            </a:prstGeom>
          </p:spPr>
        </p:pic>
        <p:pic>
          <p:nvPicPr>
            <p:cNvPr id="32" name="object 33"/>
            <p:cNvPicPr/>
            <p:nvPr/>
          </p:nvPicPr>
          <p:blipFill>
            <a:blip r:embed="rId29" cstate="print">
              <a:grayscl/>
            </a:blip>
            <a:stretch>
              <a:fillRect/>
            </a:stretch>
          </p:blipFill>
          <p:spPr>
            <a:xfrm>
              <a:off x="6045824" y="6104365"/>
              <a:ext cx="907821" cy="286511"/>
            </a:xfrm>
            <a:prstGeom prst="rect">
              <a:avLst/>
            </a:prstGeom>
          </p:spPr>
        </p:pic>
        <p:pic>
          <p:nvPicPr>
            <p:cNvPr id="33" name="object 34"/>
            <p:cNvPicPr/>
            <p:nvPr/>
          </p:nvPicPr>
          <p:blipFill>
            <a:blip r:embed="rId30" cstate="print">
              <a:grayscl/>
              <a:extLst>
                <a:ext uri="{BEBA8EAE-BF5A-486C-A8C5-ECC9F3942E4B}">
                  <a14:imgProps xmlns:a14="http://schemas.microsoft.com/office/drawing/2010/main">
                    <a14:imgLayer r:embed="rId31">
                      <a14:imgEffect>
                        <a14:colorTemperature colorTemp="11200"/>
                      </a14:imgEffect>
                    </a14:imgLayer>
                  </a14:imgProps>
                </a:ext>
              </a:extLst>
            </a:blip>
            <a:stretch>
              <a:fillRect/>
            </a:stretch>
          </p:blipFill>
          <p:spPr>
            <a:xfrm>
              <a:off x="6236583" y="4605858"/>
              <a:ext cx="480834" cy="1091946"/>
            </a:xfrm>
            <a:prstGeom prst="rect">
              <a:avLst/>
            </a:prstGeom>
          </p:spPr>
        </p:pic>
      </p:grpSp>
      <p:grpSp>
        <p:nvGrpSpPr>
          <p:cNvPr id="34" name="object 35"/>
          <p:cNvGrpSpPr/>
          <p:nvPr/>
        </p:nvGrpSpPr>
        <p:grpSpPr>
          <a:xfrm>
            <a:off x="6648176" y="2744006"/>
            <a:ext cx="2598420" cy="1481455"/>
            <a:chOff x="7404354" y="4354817"/>
            <a:chExt cx="2598420" cy="1481455"/>
          </a:xfrm>
        </p:grpSpPr>
        <p:pic>
          <p:nvPicPr>
            <p:cNvPr id="35" name="object 36"/>
            <p:cNvPicPr/>
            <p:nvPr/>
          </p:nvPicPr>
          <p:blipFill>
            <a:blip r:embed="rId32" cstate="print">
              <a:grayscl/>
            </a:blip>
            <a:stretch>
              <a:fillRect/>
            </a:stretch>
          </p:blipFill>
          <p:spPr>
            <a:xfrm>
              <a:off x="8112252" y="4719827"/>
              <a:ext cx="1890522" cy="1116330"/>
            </a:xfrm>
            <a:prstGeom prst="rect">
              <a:avLst/>
            </a:prstGeom>
          </p:spPr>
        </p:pic>
        <p:pic>
          <p:nvPicPr>
            <p:cNvPr id="36" name="object 37"/>
            <p:cNvPicPr/>
            <p:nvPr/>
          </p:nvPicPr>
          <p:blipFill>
            <a:blip r:embed="rId33" cstate="print">
              <a:grayscl/>
            </a:blip>
            <a:stretch>
              <a:fillRect/>
            </a:stretch>
          </p:blipFill>
          <p:spPr>
            <a:xfrm>
              <a:off x="8426450" y="4865369"/>
              <a:ext cx="1072337" cy="254507"/>
            </a:xfrm>
            <a:prstGeom prst="rect">
              <a:avLst/>
            </a:prstGeom>
          </p:spPr>
        </p:pic>
        <p:pic>
          <p:nvPicPr>
            <p:cNvPr id="37" name="object 38"/>
            <p:cNvPicPr/>
            <p:nvPr/>
          </p:nvPicPr>
          <p:blipFill>
            <a:blip r:embed="rId34" cstate="print">
              <a:grayscl/>
            </a:blip>
            <a:stretch>
              <a:fillRect/>
            </a:stretch>
          </p:blipFill>
          <p:spPr>
            <a:xfrm>
              <a:off x="8397494" y="5109209"/>
              <a:ext cx="1089799" cy="254507"/>
            </a:xfrm>
            <a:prstGeom prst="rect">
              <a:avLst/>
            </a:prstGeom>
          </p:spPr>
        </p:pic>
        <p:pic>
          <p:nvPicPr>
            <p:cNvPr id="38" name="object 39"/>
            <p:cNvPicPr/>
            <p:nvPr/>
          </p:nvPicPr>
          <p:blipFill>
            <a:blip r:embed="rId35" cstate="print">
              <a:grayscl/>
            </a:blip>
            <a:stretch>
              <a:fillRect/>
            </a:stretch>
          </p:blipFill>
          <p:spPr>
            <a:xfrm>
              <a:off x="7404354" y="4354817"/>
              <a:ext cx="768870" cy="762012"/>
            </a:xfrm>
            <a:prstGeom prst="rect">
              <a:avLst/>
            </a:prstGeom>
          </p:spPr>
        </p:pic>
      </p:grpSp>
      <p:grpSp>
        <p:nvGrpSpPr>
          <p:cNvPr id="39" name="object 40"/>
          <p:cNvGrpSpPr/>
          <p:nvPr/>
        </p:nvGrpSpPr>
        <p:grpSpPr>
          <a:xfrm>
            <a:off x="8861290" y="4034846"/>
            <a:ext cx="3018155" cy="190500"/>
            <a:chOff x="282702" y="6397752"/>
            <a:chExt cx="3018155" cy="190500"/>
          </a:xfrm>
        </p:grpSpPr>
        <p:pic>
          <p:nvPicPr>
            <p:cNvPr id="40" name="object 41"/>
            <p:cNvPicPr/>
            <p:nvPr/>
          </p:nvPicPr>
          <p:blipFill>
            <a:blip r:embed="rId36" cstate="print"/>
            <a:stretch>
              <a:fillRect/>
            </a:stretch>
          </p:blipFill>
          <p:spPr>
            <a:xfrm>
              <a:off x="282702" y="6397752"/>
              <a:ext cx="1560067" cy="190499"/>
            </a:xfrm>
            <a:prstGeom prst="rect">
              <a:avLst/>
            </a:prstGeom>
          </p:spPr>
        </p:pic>
        <p:pic>
          <p:nvPicPr>
            <p:cNvPr id="41" name="object 42"/>
            <p:cNvPicPr/>
            <p:nvPr/>
          </p:nvPicPr>
          <p:blipFill>
            <a:blip r:embed="rId37" cstate="print"/>
            <a:stretch>
              <a:fillRect/>
            </a:stretch>
          </p:blipFill>
          <p:spPr>
            <a:xfrm>
              <a:off x="1771904" y="6397752"/>
              <a:ext cx="242316" cy="190499"/>
            </a:xfrm>
            <a:prstGeom prst="rect">
              <a:avLst/>
            </a:prstGeom>
          </p:spPr>
        </p:pic>
        <p:pic>
          <p:nvPicPr>
            <p:cNvPr id="42" name="object 43"/>
            <p:cNvPicPr/>
            <p:nvPr/>
          </p:nvPicPr>
          <p:blipFill>
            <a:blip r:embed="rId38" cstate="print"/>
            <a:stretch>
              <a:fillRect/>
            </a:stretch>
          </p:blipFill>
          <p:spPr>
            <a:xfrm>
              <a:off x="1933447" y="6397752"/>
              <a:ext cx="331215" cy="190499"/>
            </a:xfrm>
            <a:prstGeom prst="rect">
              <a:avLst/>
            </a:prstGeom>
          </p:spPr>
        </p:pic>
        <p:pic>
          <p:nvPicPr>
            <p:cNvPr id="43" name="object 44"/>
            <p:cNvPicPr/>
            <p:nvPr/>
          </p:nvPicPr>
          <p:blipFill>
            <a:blip r:embed="rId39" cstate="print"/>
            <a:stretch>
              <a:fillRect/>
            </a:stretch>
          </p:blipFill>
          <p:spPr>
            <a:xfrm>
              <a:off x="2199385" y="6397752"/>
              <a:ext cx="1101432" cy="190499"/>
            </a:xfrm>
            <a:prstGeom prst="rect">
              <a:avLst/>
            </a:prstGeom>
          </p:spPr>
        </p:pic>
      </p:grpSp>
      <p:grpSp>
        <p:nvGrpSpPr>
          <p:cNvPr id="44" name="object 45"/>
          <p:cNvGrpSpPr/>
          <p:nvPr/>
        </p:nvGrpSpPr>
        <p:grpSpPr>
          <a:xfrm>
            <a:off x="10133874" y="1827867"/>
            <a:ext cx="1864995" cy="1864360"/>
            <a:chOff x="8391143" y="1576577"/>
            <a:chExt cx="1864995" cy="1864360"/>
          </a:xfrm>
        </p:grpSpPr>
        <p:pic>
          <p:nvPicPr>
            <p:cNvPr id="45" name="object 46"/>
            <p:cNvPicPr/>
            <p:nvPr/>
          </p:nvPicPr>
          <p:blipFill>
            <a:blip r:embed="rId40" cstate="print"/>
            <a:stretch>
              <a:fillRect/>
            </a:stretch>
          </p:blipFill>
          <p:spPr>
            <a:xfrm>
              <a:off x="8529065" y="1576577"/>
              <a:ext cx="1469135" cy="1297686"/>
            </a:xfrm>
            <a:prstGeom prst="rect">
              <a:avLst/>
            </a:prstGeom>
          </p:spPr>
        </p:pic>
        <p:pic>
          <p:nvPicPr>
            <p:cNvPr id="46" name="object 47"/>
            <p:cNvPicPr/>
            <p:nvPr/>
          </p:nvPicPr>
          <p:blipFill>
            <a:blip r:embed="rId41" cstate="print"/>
            <a:stretch>
              <a:fillRect/>
            </a:stretch>
          </p:blipFill>
          <p:spPr>
            <a:xfrm>
              <a:off x="8391143" y="1580387"/>
              <a:ext cx="1864613" cy="1860042"/>
            </a:xfrm>
            <a:prstGeom prst="rect">
              <a:avLst/>
            </a:prstGeom>
          </p:spPr>
        </p:pic>
      </p:grpSp>
      <p:pic>
        <p:nvPicPr>
          <p:cNvPr id="47" name="object 48"/>
          <p:cNvPicPr/>
          <p:nvPr/>
        </p:nvPicPr>
        <p:blipFill>
          <a:blip r:embed="rId40" cstate="print"/>
          <a:stretch>
            <a:fillRect/>
          </a:stretch>
        </p:blipFill>
        <p:spPr>
          <a:xfrm>
            <a:off x="11686" y="1696880"/>
            <a:ext cx="2090165" cy="1847088"/>
          </a:xfrm>
          <a:prstGeom prst="rect">
            <a:avLst/>
          </a:prstGeom>
        </p:spPr>
      </p:pic>
      <p:sp>
        <p:nvSpPr>
          <p:cNvPr id="48" name="CuadroTexto 47"/>
          <p:cNvSpPr txBox="1"/>
          <p:nvPr/>
        </p:nvSpPr>
        <p:spPr>
          <a:xfrm>
            <a:off x="7291174" y="23012"/>
            <a:ext cx="4697304" cy="1569660"/>
          </a:xfrm>
          <a:prstGeom prst="rect">
            <a:avLst/>
          </a:prstGeom>
          <a:noFill/>
        </p:spPr>
        <p:txBody>
          <a:bodyPr wrap="square" rtlCol="0">
            <a:spAutoFit/>
          </a:bodyPr>
          <a:lstStyle/>
          <a:p>
            <a:pPr algn="ctr"/>
            <a:r>
              <a:rPr lang="es-MX" sz="2400" b="1" dirty="0">
                <a:solidFill>
                  <a:srgbClr val="9D2449"/>
                </a:solidFill>
                <a:latin typeface="Montserrat" pitchFamily="2" charset="0"/>
              </a:rPr>
              <a:t>PROCEDIMIENTO DE LA SOLICITUD DE LOS</a:t>
            </a:r>
          </a:p>
          <a:p>
            <a:pPr algn="ctr"/>
            <a:r>
              <a:rPr lang="es-MX" sz="2400" b="1" dirty="0">
                <a:solidFill>
                  <a:srgbClr val="9D2449"/>
                </a:solidFill>
                <a:latin typeface="Montserrat" pitchFamily="2" charset="0"/>
              </a:rPr>
              <a:t> DERCHOS ARCO SIMPLIFICADO  </a:t>
            </a:r>
          </a:p>
        </p:txBody>
      </p:sp>
    </p:spTree>
    <p:extLst>
      <p:ext uri="{BB962C8B-B14F-4D97-AF65-F5344CB8AC3E}">
        <p14:creationId xmlns:p14="http://schemas.microsoft.com/office/powerpoint/2010/main" val="139043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ítulo 1"/>
          <p:cNvSpPr>
            <a:spLocks noGrp="1"/>
          </p:cNvSpPr>
          <p:nvPr>
            <p:ph type="title"/>
          </p:nvPr>
        </p:nvSpPr>
        <p:spPr>
          <a:xfrm>
            <a:off x="838200" y="365125"/>
            <a:ext cx="10515600" cy="779464"/>
          </a:xfrm>
        </p:spPr>
        <p:txBody>
          <a:bodyPr>
            <a:normAutofit/>
          </a:bodyPr>
          <a:lstStyle/>
          <a:p>
            <a:pPr algn="ctr"/>
            <a:r>
              <a:rPr lang="es-MX" b="1" dirty="0">
                <a:solidFill>
                  <a:srgbClr val="A50021"/>
                </a:solidFill>
                <a:latin typeface="Montserrat Medium" panose="00000600000000000000" pitchFamily="50" charset="0"/>
              </a:rPr>
              <a:t>De los plazos y su fundamento </a:t>
            </a:r>
          </a:p>
        </p:txBody>
      </p:sp>
      <p:graphicFrame>
        <p:nvGraphicFramePr>
          <p:cNvPr id="4" name="Marcador de contenido 4"/>
          <p:cNvGraphicFramePr>
            <a:graphicFrameLocks noGrp="1"/>
          </p:cNvGraphicFramePr>
          <p:nvPr>
            <p:ph idx="1"/>
            <p:extLst>
              <p:ext uri="{D42A27DB-BD31-4B8C-83A1-F6EECF244321}">
                <p14:modId xmlns:p14="http://schemas.microsoft.com/office/powerpoint/2010/main" val="3460718743"/>
              </p:ext>
            </p:extLst>
          </p:nvPr>
        </p:nvGraphicFramePr>
        <p:xfrm>
          <a:off x="837125" y="1417660"/>
          <a:ext cx="10516675" cy="3252814"/>
        </p:xfrm>
        <a:graphic>
          <a:graphicData uri="http://schemas.openxmlformats.org/drawingml/2006/table">
            <a:tbl>
              <a:tblPr firstRow="1" bandRow="1">
                <a:tableStyleId>{F5AB1C69-6EDB-4FF4-983F-18BD219EF322}</a:tableStyleId>
              </a:tblPr>
              <a:tblGrid>
                <a:gridCol w="3778761">
                  <a:extLst>
                    <a:ext uri="{9D8B030D-6E8A-4147-A177-3AD203B41FA5}">
                      <a16:colId xmlns:a16="http://schemas.microsoft.com/office/drawing/2014/main" val="4281136241"/>
                    </a:ext>
                  </a:extLst>
                </a:gridCol>
                <a:gridCol w="3368957">
                  <a:extLst>
                    <a:ext uri="{9D8B030D-6E8A-4147-A177-3AD203B41FA5}">
                      <a16:colId xmlns:a16="http://schemas.microsoft.com/office/drawing/2014/main" val="700538440"/>
                    </a:ext>
                  </a:extLst>
                </a:gridCol>
                <a:gridCol w="3368957">
                  <a:extLst>
                    <a:ext uri="{9D8B030D-6E8A-4147-A177-3AD203B41FA5}">
                      <a16:colId xmlns:a16="http://schemas.microsoft.com/office/drawing/2014/main" val="947791939"/>
                    </a:ext>
                  </a:extLst>
                </a:gridCol>
              </a:tblGrid>
              <a:tr h="341915">
                <a:tc>
                  <a:txBody>
                    <a:bodyPr/>
                    <a:lstStyle/>
                    <a:p>
                      <a:pPr algn="ctr"/>
                      <a:r>
                        <a:rPr lang="es-MX" sz="1400" dirty="0">
                          <a:latin typeface="Montserrat" pitchFamily="2" charset="0"/>
                        </a:rPr>
                        <a:t>ACTIVIDAD</a:t>
                      </a:r>
                    </a:p>
                  </a:txBody>
                  <a:tcPr marL="96224" marR="96224" marT="34290" marB="34290"/>
                </a:tc>
                <a:tc>
                  <a:txBody>
                    <a:bodyPr/>
                    <a:lstStyle/>
                    <a:p>
                      <a:pPr algn="ctr"/>
                      <a:r>
                        <a:rPr lang="es-MX" sz="1400" dirty="0">
                          <a:latin typeface="Montserrat" pitchFamily="2" charset="0"/>
                        </a:rPr>
                        <a:t>PLAZOS PARA</a:t>
                      </a:r>
                      <a:r>
                        <a:rPr lang="es-MX" sz="1400" baseline="0" dirty="0">
                          <a:latin typeface="Montserrat" pitchFamily="2" charset="0"/>
                        </a:rPr>
                        <a:t> EL RESPONSABLE </a:t>
                      </a:r>
                      <a:endParaRPr lang="es-MX" sz="1400" dirty="0">
                        <a:latin typeface="Montserrat" pitchFamily="2" charset="0"/>
                      </a:endParaRPr>
                    </a:p>
                  </a:txBody>
                  <a:tcPr marL="96224" marR="96224" marT="34290" marB="34290"/>
                </a:tc>
                <a:tc>
                  <a:txBody>
                    <a:bodyPr/>
                    <a:lstStyle/>
                    <a:p>
                      <a:r>
                        <a:rPr lang="es-MX" sz="1400" dirty="0">
                          <a:latin typeface="Montserrat" pitchFamily="2" charset="0"/>
                        </a:rPr>
                        <a:t>ARTICULO LPDPPSOQROO</a:t>
                      </a:r>
                    </a:p>
                  </a:txBody>
                  <a:tcPr marL="96224" marR="96224" marT="34290" marB="34290"/>
                </a:tc>
                <a:extLst>
                  <a:ext uri="{0D108BD9-81ED-4DB2-BD59-A6C34878D82A}">
                    <a16:rowId xmlns:a16="http://schemas.microsoft.com/office/drawing/2014/main" val="17398636"/>
                  </a:ext>
                </a:extLst>
              </a:tr>
              <a:tr h="341915">
                <a:tc>
                  <a:txBody>
                    <a:bodyPr/>
                    <a:lstStyle/>
                    <a:p>
                      <a:r>
                        <a:rPr lang="es-MX" sz="1400" dirty="0">
                          <a:latin typeface="Montserrat" pitchFamily="2" charset="0"/>
                        </a:rPr>
                        <a:t>Respuesta</a:t>
                      </a:r>
                    </a:p>
                  </a:txBody>
                  <a:tcPr marL="96224" marR="96224"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a:latin typeface="Montserrat" pitchFamily="2" charset="0"/>
                        </a:rPr>
                        <a:t>20 días</a:t>
                      </a:r>
                      <a:r>
                        <a:rPr lang="es-MX" sz="1400" baseline="0" dirty="0">
                          <a:latin typeface="Montserrat" pitchFamily="2" charset="0"/>
                        </a:rPr>
                        <a:t> hábiles</a:t>
                      </a:r>
                      <a:endParaRPr lang="es-MX" sz="1400" dirty="0">
                        <a:latin typeface="Montserrat" pitchFamily="2" charset="0"/>
                      </a:endParaRPr>
                    </a:p>
                  </a:txBody>
                  <a:tcPr marL="96224" marR="96224" marT="34290" marB="34290"/>
                </a:tc>
                <a:tc>
                  <a:txBody>
                    <a:bodyPr/>
                    <a:lstStyle/>
                    <a:p>
                      <a:r>
                        <a:rPr lang="es-MX" sz="1400" dirty="0">
                          <a:latin typeface="Montserrat" pitchFamily="2" charset="0"/>
                        </a:rPr>
                        <a:t>56 párrafo</a:t>
                      </a:r>
                      <a:r>
                        <a:rPr lang="es-MX" sz="1400" baseline="0" dirty="0">
                          <a:latin typeface="Montserrat" pitchFamily="2" charset="0"/>
                        </a:rPr>
                        <a:t> I</a:t>
                      </a:r>
                      <a:endParaRPr lang="es-MX" sz="1400" dirty="0">
                        <a:latin typeface="Montserrat" pitchFamily="2" charset="0"/>
                      </a:endParaRPr>
                    </a:p>
                  </a:txBody>
                  <a:tcPr marL="96224" marR="96224" marT="34290" marB="34290"/>
                </a:tc>
                <a:extLst>
                  <a:ext uri="{0D108BD9-81ED-4DB2-BD59-A6C34878D82A}">
                    <a16:rowId xmlns:a16="http://schemas.microsoft.com/office/drawing/2014/main" val="3776310802"/>
                  </a:ext>
                </a:extLst>
              </a:tr>
              <a:tr h="341915">
                <a:tc>
                  <a:txBody>
                    <a:bodyPr/>
                    <a:lstStyle/>
                    <a:p>
                      <a:r>
                        <a:rPr lang="es-MX" sz="1400" dirty="0">
                          <a:latin typeface="Montserrat" pitchFamily="2" charset="0"/>
                        </a:rPr>
                        <a:t>Ampliación de término</a:t>
                      </a:r>
                      <a:r>
                        <a:rPr lang="es-MX" sz="1400" baseline="0" dirty="0">
                          <a:latin typeface="Montserrat" pitchFamily="2" charset="0"/>
                        </a:rPr>
                        <a:t> (Prorroga)</a:t>
                      </a:r>
                      <a:endParaRPr lang="es-MX" sz="1400" dirty="0">
                        <a:latin typeface="Montserrat" pitchFamily="2" charset="0"/>
                      </a:endParaRPr>
                    </a:p>
                  </a:txBody>
                  <a:tcPr marL="96224" marR="96224"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a:latin typeface="Montserrat" pitchFamily="2" charset="0"/>
                        </a:rPr>
                        <a:t>10 días</a:t>
                      </a:r>
                      <a:r>
                        <a:rPr lang="es-MX" sz="1400" baseline="0" dirty="0">
                          <a:latin typeface="Montserrat" pitchFamily="2" charset="0"/>
                        </a:rPr>
                        <a:t> hábiles</a:t>
                      </a:r>
                      <a:endParaRPr lang="es-MX" sz="1400" dirty="0">
                        <a:latin typeface="Montserrat" pitchFamily="2" charset="0"/>
                      </a:endParaRPr>
                    </a:p>
                  </a:txBody>
                  <a:tcPr marL="96224" marR="96224"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a:latin typeface="Montserrat" pitchFamily="2" charset="0"/>
                        </a:rPr>
                        <a:t>56 párrafo</a:t>
                      </a:r>
                      <a:r>
                        <a:rPr lang="es-MX" sz="1400" baseline="0" dirty="0">
                          <a:latin typeface="Montserrat" pitchFamily="2" charset="0"/>
                        </a:rPr>
                        <a:t> II</a:t>
                      </a:r>
                      <a:endParaRPr lang="es-MX" sz="1400" dirty="0">
                        <a:latin typeface="Montserrat" pitchFamily="2" charset="0"/>
                      </a:endParaRPr>
                    </a:p>
                  </a:txBody>
                  <a:tcPr marL="96224" marR="96224" marT="34290" marB="34290"/>
                </a:tc>
                <a:extLst>
                  <a:ext uri="{0D108BD9-81ED-4DB2-BD59-A6C34878D82A}">
                    <a16:rowId xmlns:a16="http://schemas.microsoft.com/office/drawing/2014/main" val="468973182"/>
                  </a:ext>
                </a:extLst>
              </a:tr>
              <a:tr h="341915">
                <a:tc>
                  <a:txBody>
                    <a:bodyPr/>
                    <a:lstStyle/>
                    <a:p>
                      <a:r>
                        <a:rPr lang="es-MX" sz="1400" dirty="0">
                          <a:latin typeface="Montserrat" pitchFamily="2" charset="0"/>
                        </a:rPr>
                        <a:t>Hacer efectivo el Derecho ARCO</a:t>
                      </a:r>
                    </a:p>
                  </a:txBody>
                  <a:tcPr marL="96224" marR="96224"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a:latin typeface="Montserrat" pitchFamily="2" charset="0"/>
                        </a:rPr>
                        <a:t>15 días</a:t>
                      </a:r>
                      <a:r>
                        <a:rPr lang="es-MX" sz="1400" baseline="0" dirty="0">
                          <a:latin typeface="Montserrat" pitchFamily="2" charset="0"/>
                        </a:rPr>
                        <a:t> hábiles</a:t>
                      </a:r>
                      <a:endParaRPr lang="es-MX" sz="1400" dirty="0">
                        <a:latin typeface="Montserrat" pitchFamily="2" charset="0"/>
                      </a:endParaRPr>
                    </a:p>
                  </a:txBody>
                  <a:tcPr marL="96224" marR="96224"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a:latin typeface="Montserrat" pitchFamily="2" charset="0"/>
                        </a:rPr>
                        <a:t>56 párrafo</a:t>
                      </a:r>
                      <a:r>
                        <a:rPr lang="es-MX" sz="1400" baseline="0" dirty="0">
                          <a:latin typeface="Montserrat" pitchFamily="2" charset="0"/>
                        </a:rPr>
                        <a:t> III</a:t>
                      </a:r>
                      <a:endParaRPr lang="es-MX" sz="1400" dirty="0">
                        <a:latin typeface="Montserrat" pitchFamily="2" charset="0"/>
                      </a:endParaRPr>
                    </a:p>
                  </a:txBody>
                  <a:tcPr marL="96224" marR="96224" marT="34290" marB="34290"/>
                </a:tc>
                <a:extLst>
                  <a:ext uri="{0D108BD9-81ED-4DB2-BD59-A6C34878D82A}">
                    <a16:rowId xmlns:a16="http://schemas.microsoft.com/office/drawing/2014/main" val="400072212"/>
                  </a:ext>
                </a:extLst>
              </a:tr>
              <a:tr h="6006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a:latin typeface="Montserrat" pitchFamily="2" charset="0"/>
                        </a:rPr>
                        <a:t>Prevención</a:t>
                      </a:r>
                    </a:p>
                    <a:p>
                      <a:endParaRPr lang="es-MX" sz="1400" dirty="0">
                        <a:latin typeface="Montserrat" pitchFamily="2" charset="0"/>
                      </a:endParaRPr>
                    </a:p>
                  </a:txBody>
                  <a:tcPr marL="96224" marR="96224"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a:latin typeface="Montserrat" pitchFamily="2" charset="0"/>
                        </a:rPr>
                        <a:t>5 días</a:t>
                      </a:r>
                      <a:r>
                        <a:rPr lang="es-MX" sz="1400" baseline="0" dirty="0">
                          <a:latin typeface="Montserrat" pitchFamily="2" charset="0"/>
                        </a:rPr>
                        <a:t> hábiles</a:t>
                      </a:r>
                      <a:endParaRPr lang="es-MX" sz="1400" dirty="0">
                        <a:latin typeface="Montserrat" pitchFamily="2" charset="0"/>
                      </a:endParaRPr>
                    </a:p>
                  </a:txBody>
                  <a:tcPr marL="96224" marR="96224" marT="34290" marB="34290"/>
                </a:tc>
                <a:tc>
                  <a:txBody>
                    <a:bodyPr/>
                    <a:lstStyle/>
                    <a:p>
                      <a:r>
                        <a:rPr lang="es-MX" sz="1400" dirty="0">
                          <a:latin typeface="Montserrat" pitchFamily="2" charset="0"/>
                        </a:rPr>
                        <a:t>58</a:t>
                      </a:r>
                    </a:p>
                  </a:txBody>
                  <a:tcPr marL="96224" marR="96224" marT="34290" marB="34290"/>
                </a:tc>
                <a:extLst>
                  <a:ext uri="{0D108BD9-81ED-4DB2-BD59-A6C34878D82A}">
                    <a16:rowId xmlns:a16="http://schemas.microsoft.com/office/drawing/2014/main" val="3164064136"/>
                  </a:ext>
                </a:extLst>
              </a:tr>
              <a:tr h="341915">
                <a:tc>
                  <a:txBody>
                    <a:bodyPr/>
                    <a:lstStyle/>
                    <a:p>
                      <a:r>
                        <a:rPr lang="es-MX" sz="1400" dirty="0">
                          <a:latin typeface="Montserrat" pitchFamily="2" charset="0"/>
                        </a:rPr>
                        <a:t>No competencia</a:t>
                      </a:r>
                    </a:p>
                  </a:txBody>
                  <a:tcPr marL="96224" marR="96224"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a:latin typeface="Montserrat" pitchFamily="2" charset="0"/>
                        </a:rPr>
                        <a:t>3 días</a:t>
                      </a:r>
                      <a:r>
                        <a:rPr lang="es-MX" sz="1400" baseline="0" dirty="0">
                          <a:latin typeface="Montserrat" pitchFamily="2" charset="0"/>
                        </a:rPr>
                        <a:t> hábiles</a:t>
                      </a:r>
                      <a:endParaRPr lang="es-MX" sz="1400" dirty="0">
                        <a:latin typeface="Montserrat" pitchFamily="2" charset="0"/>
                      </a:endParaRPr>
                    </a:p>
                  </a:txBody>
                  <a:tcPr marL="96224" marR="96224" marT="34290" marB="34290"/>
                </a:tc>
                <a:tc>
                  <a:txBody>
                    <a:bodyPr/>
                    <a:lstStyle/>
                    <a:p>
                      <a:r>
                        <a:rPr lang="es-MX" sz="1400" dirty="0">
                          <a:latin typeface="Montserrat" pitchFamily="2" charset="0"/>
                        </a:rPr>
                        <a:t>59</a:t>
                      </a:r>
                    </a:p>
                  </a:txBody>
                  <a:tcPr marL="96224" marR="96224" marT="34290" marB="34290"/>
                </a:tc>
                <a:extLst>
                  <a:ext uri="{0D108BD9-81ED-4DB2-BD59-A6C34878D82A}">
                    <a16:rowId xmlns:a16="http://schemas.microsoft.com/office/drawing/2014/main" val="334586180"/>
                  </a:ext>
                </a:extLst>
              </a:tr>
              <a:tr h="600662">
                <a:tc>
                  <a:txBody>
                    <a:bodyPr/>
                    <a:lstStyle/>
                    <a:p>
                      <a:r>
                        <a:rPr lang="es-MX" sz="1400" dirty="0">
                          <a:latin typeface="Montserrat" pitchFamily="2" charset="0"/>
                        </a:rPr>
                        <a:t>No corresponde al ejercicio de los Derechos</a:t>
                      </a:r>
                      <a:r>
                        <a:rPr lang="es-MX" sz="1400" baseline="0" dirty="0">
                          <a:latin typeface="Montserrat" pitchFamily="2" charset="0"/>
                        </a:rPr>
                        <a:t> ARCO</a:t>
                      </a:r>
                      <a:endParaRPr lang="es-MX" sz="1400" dirty="0">
                        <a:latin typeface="Montserrat" pitchFamily="2" charset="0"/>
                      </a:endParaRPr>
                    </a:p>
                  </a:txBody>
                  <a:tcPr marL="96224" marR="96224"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a:latin typeface="Montserrat" pitchFamily="2" charset="0"/>
                        </a:rPr>
                        <a:t>5 días</a:t>
                      </a:r>
                      <a:r>
                        <a:rPr lang="es-MX" sz="1400" baseline="0" dirty="0">
                          <a:latin typeface="Montserrat" pitchFamily="2" charset="0"/>
                        </a:rPr>
                        <a:t> hábiles</a:t>
                      </a:r>
                      <a:endParaRPr lang="es-MX" sz="1400" dirty="0">
                        <a:latin typeface="Montserrat" pitchFamily="2" charset="0"/>
                      </a:endParaRPr>
                    </a:p>
                  </a:txBody>
                  <a:tcPr marL="96224" marR="96224" marT="34290" marB="34290"/>
                </a:tc>
                <a:tc>
                  <a:txBody>
                    <a:bodyPr/>
                    <a:lstStyle/>
                    <a:p>
                      <a:r>
                        <a:rPr lang="es-MX" sz="1400" dirty="0">
                          <a:latin typeface="Montserrat" pitchFamily="2" charset="0"/>
                        </a:rPr>
                        <a:t>66</a:t>
                      </a:r>
                    </a:p>
                  </a:txBody>
                  <a:tcPr marL="96224" marR="96224" marT="34290" marB="34290"/>
                </a:tc>
                <a:extLst>
                  <a:ext uri="{0D108BD9-81ED-4DB2-BD59-A6C34878D82A}">
                    <a16:rowId xmlns:a16="http://schemas.microsoft.com/office/drawing/2014/main" val="2091286822"/>
                  </a:ext>
                </a:extLst>
              </a:tr>
              <a:tr h="341915">
                <a:tc>
                  <a:txBody>
                    <a:bodyPr/>
                    <a:lstStyle/>
                    <a:p>
                      <a:r>
                        <a:rPr lang="es-MX" sz="1400" dirty="0">
                          <a:latin typeface="Montserrat" pitchFamily="2" charset="0"/>
                        </a:rPr>
                        <a:t>Improcedencia </a:t>
                      </a:r>
                    </a:p>
                  </a:txBody>
                  <a:tcPr marL="96224" marR="96224" marT="34290" marB="34290"/>
                </a:tc>
                <a:tc>
                  <a:txBody>
                    <a:bodyPr/>
                    <a:lstStyle/>
                    <a:p>
                      <a:r>
                        <a:rPr lang="es-MX" sz="1400" dirty="0">
                          <a:latin typeface="Montserrat" pitchFamily="2" charset="0"/>
                        </a:rPr>
                        <a:t>20 días</a:t>
                      </a:r>
                      <a:r>
                        <a:rPr lang="es-MX" sz="1400" baseline="0" dirty="0">
                          <a:latin typeface="Montserrat" pitchFamily="2" charset="0"/>
                        </a:rPr>
                        <a:t> hábiles</a:t>
                      </a:r>
                      <a:endParaRPr lang="es-MX" sz="1400" dirty="0">
                        <a:latin typeface="Montserrat" pitchFamily="2" charset="0"/>
                      </a:endParaRPr>
                    </a:p>
                  </a:txBody>
                  <a:tcPr marL="96224" marR="96224" marT="34290" marB="34290"/>
                </a:tc>
                <a:tc>
                  <a:txBody>
                    <a:bodyPr/>
                    <a:lstStyle/>
                    <a:p>
                      <a:r>
                        <a:rPr lang="es-MX" sz="1400" dirty="0">
                          <a:latin typeface="Montserrat" pitchFamily="2" charset="0"/>
                        </a:rPr>
                        <a:t>61</a:t>
                      </a:r>
                    </a:p>
                  </a:txBody>
                  <a:tcPr marL="96224" marR="96224" marT="34290" marB="34290"/>
                </a:tc>
                <a:extLst>
                  <a:ext uri="{0D108BD9-81ED-4DB2-BD59-A6C34878D82A}">
                    <a16:rowId xmlns:a16="http://schemas.microsoft.com/office/drawing/2014/main" val="2310586098"/>
                  </a:ext>
                </a:extLst>
              </a:tr>
            </a:tbl>
          </a:graphicData>
        </a:graphic>
      </p:graphicFrame>
    </p:spTree>
    <p:extLst>
      <p:ext uri="{BB962C8B-B14F-4D97-AF65-F5344CB8AC3E}">
        <p14:creationId xmlns:p14="http://schemas.microsoft.com/office/powerpoint/2010/main" val="183829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uadroTexto 2">
            <a:extLst>
              <a:ext uri="{FF2B5EF4-FFF2-40B4-BE49-F238E27FC236}">
                <a16:creationId xmlns:a16="http://schemas.microsoft.com/office/drawing/2014/main" id="{577A4890-0DDD-411E-849F-586F6FBDBAF9}"/>
              </a:ext>
            </a:extLst>
          </p:cNvPr>
          <p:cNvSpPr txBox="1"/>
          <p:nvPr/>
        </p:nvSpPr>
        <p:spPr>
          <a:xfrm>
            <a:off x="948267" y="1196752"/>
            <a:ext cx="10114844" cy="2677656"/>
          </a:xfrm>
          <a:prstGeom prst="rect">
            <a:avLst/>
          </a:prstGeom>
          <a:noFill/>
        </p:spPr>
        <p:txBody>
          <a:bodyPr wrap="square">
            <a:spAutoFit/>
          </a:bodyPr>
          <a:lstStyle/>
          <a:p>
            <a:pPr algn="just"/>
            <a:r>
              <a:rPr lang="es-MX" sz="2400" dirty="0"/>
              <a:t>Una solicitud de acceso a datos personales es el formato impreso electrónico o escrito libre que utilizan los titulares de los datos personales, o en su caso sus representantes legales, para describir los datos personales a los que desean tener acceso.</a:t>
            </a:r>
          </a:p>
          <a:p>
            <a:endParaRPr lang="es-MX" sz="2400" dirty="0"/>
          </a:p>
          <a:p>
            <a:pPr marL="457200" indent="-457200">
              <a:buFont typeface="Arial" panose="020B0604020202020204" pitchFamily="34" charset="0"/>
              <a:buChar char="•"/>
            </a:pPr>
            <a:r>
              <a:rPr lang="es-MX" sz="2400" dirty="0" smtClean="0"/>
              <a:t>Falso</a:t>
            </a:r>
          </a:p>
          <a:p>
            <a:pPr marL="457200" indent="-457200">
              <a:buFont typeface="Arial" panose="020B0604020202020204" pitchFamily="34" charset="0"/>
              <a:buChar char="•"/>
            </a:pPr>
            <a:r>
              <a:rPr lang="es-MX" sz="2400" dirty="0" smtClean="0"/>
              <a:t>Verdadero</a:t>
            </a:r>
            <a:endParaRPr lang="es-MX" sz="2400" dirty="0"/>
          </a:p>
        </p:txBody>
      </p:sp>
    </p:spTree>
    <p:extLst>
      <p:ext uri="{BB962C8B-B14F-4D97-AF65-F5344CB8AC3E}">
        <p14:creationId xmlns:p14="http://schemas.microsoft.com/office/powerpoint/2010/main" val="261856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n 2" descr="Diagrama&#10;&#10;Descripción generada automáticamente con confianza media">
            <a:extLst>
              <a:ext uri="{FF2B5EF4-FFF2-40B4-BE49-F238E27FC236}">
                <a16:creationId xmlns:a16="http://schemas.microsoft.com/office/drawing/2014/main" id="{25B1EF90-4762-493D-B819-BC41F6EE29E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3138" t="3505" r="41672" b="35263"/>
          <a:stretch/>
        </p:blipFill>
        <p:spPr bwMode="auto">
          <a:xfrm>
            <a:off x="1181686" y="0"/>
            <a:ext cx="10227212" cy="4797083"/>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934868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aphicFrame>
        <p:nvGraphicFramePr>
          <p:cNvPr id="3" name="Diagrama 2"/>
          <p:cNvGraphicFramePr/>
          <p:nvPr>
            <p:extLst>
              <p:ext uri="{D42A27DB-BD31-4B8C-83A1-F6EECF244321}">
                <p14:modId xmlns:p14="http://schemas.microsoft.com/office/powerpoint/2010/main" val="3670819351"/>
              </p:ext>
            </p:extLst>
          </p:nvPr>
        </p:nvGraphicFramePr>
        <p:xfrm>
          <a:off x="1496699" y="1499326"/>
          <a:ext cx="5110897" cy="3573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13"/>
          <p:cNvSpPr txBox="1"/>
          <p:nvPr/>
        </p:nvSpPr>
        <p:spPr>
          <a:xfrm>
            <a:off x="3021054" y="4588400"/>
            <a:ext cx="1669303" cy="300082"/>
          </a:xfrm>
          <a:prstGeom prst="rect">
            <a:avLst/>
          </a:prstGeom>
          <a:noFill/>
        </p:spPr>
        <p:txBody>
          <a:bodyPr wrap="none" rtlCol="0">
            <a:spAutoFit/>
          </a:bodyPr>
          <a:lstStyle/>
          <a:p>
            <a:r>
              <a:rPr lang="es-MX" sz="1350" dirty="0"/>
              <a:t>Atributos a preservar</a:t>
            </a:r>
          </a:p>
        </p:txBody>
      </p:sp>
      <p:graphicFrame>
        <p:nvGraphicFramePr>
          <p:cNvPr id="5" name="Diagrama 15"/>
          <p:cNvGraphicFramePr/>
          <p:nvPr>
            <p:extLst>
              <p:ext uri="{D42A27DB-BD31-4B8C-83A1-F6EECF244321}">
                <p14:modId xmlns:p14="http://schemas.microsoft.com/office/powerpoint/2010/main" val="1013603294"/>
              </p:ext>
            </p:extLst>
          </p:nvPr>
        </p:nvGraphicFramePr>
        <p:xfrm>
          <a:off x="7121916" y="1205991"/>
          <a:ext cx="4572000" cy="304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CuadroTexto 47"/>
          <p:cNvSpPr txBox="1"/>
          <p:nvPr/>
        </p:nvSpPr>
        <p:spPr>
          <a:xfrm>
            <a:off x="8549764" y="881848"/>
            <a:ext cx="1716304" cy="300082"/>
          </a:xfrm>
          <a:prstGeom prst="rect">
            <a:avLst/>
          </a:prstGeom>
          <a:noFill/>
        </p:spPr>
        <p:txBody>
          <a:bodyPr wrap="none" rtlCol="0">
            <a:spAutoFit/>
          </a:bodyPr>
          <a:lstStyle/>
          <a:p>
            <a:r>
              <a:rPr lang="es-MX" sz="1350" dirty="0"/>
              <a:t>Aspectos importantes</a:t>
            </a:r>
          </a:p>
        </p:txBody>
      </p:sp>
      <p:sp>
        <p:nvSpPr>
          <p:cNvPr id="7" name="CuadroTexto 49"/>
          <p:cNvSpPr txBox="1"/>
          <p:nvPr/>
        </p:nvSpPr>
        <p:spPr>
          <a:xfrm>
            <a:off x="9758840" y="4080866"/>
            <a:ext cx="1719413" cy="715581"/>
          </a:xfrm>
          <a:prstGeom prst="rect">
            <a:avLst/>
          </a:prstGeom>
          <a:noFill/>
        </p:spPr>
        <p:txBody>
          <a:bodyPr wrap="square" rtlCol="0">
            <a:spAutoFit/>
          </a:bodyPr>
          <a:lstStyle/>
          <a:p>
            <a:pPr algn="ctr"/>
            <a:r>
              <a:rPr lang="es-MX" sz="1350" dirty="0">
                <a:effectLst>
                  <a:glow rad="228600">
                    <a:schemeClr val="accent3">
                      <a:satMod val="175000"/>
                      <a:alpha val="40000"/>
                    </a:schemeClr>
                  </a:glow>
                </a:effectLst>
              </a:rPr>
              <a:t>Documentos y registros físicos y electrónicos</a:t>
            </a:r>
          </a:p>
        </p:txBody>
      </p:sp>
      <p:sp>
        <p:nvSpPr>
          <p:cNvPr id="8" name="CuadroTexto 51"/>
          <p:cNvSpPr txBox="1"/>
          <p:nvPr/>
        </p:nvSpPr>
        <p:spPr>
          <a:xfrm>
            <a:off x="7605542" y="4101826"/>
            <a:ext cx="1638978" cy="507831"/>
          </a:xfrm>
          <a:prstGeom prst="rect">
            <a:avLst/>
          </a:prstGeom>
          <a:noFill/>
        </p:spPr>
        <p:txBody>
          <a:bodyPr wrap="square" rtlCol="0">
            <a:spAutoFit/>
          </a:bodyPr>
          <a:lstStyle/>
          <a:p>
            <a:pPr algn="ctr"/>
            <a:r>
              <a:rPr lang="es-MX" sz="1350" dirty="0">
                <a:effectLst>
                  <a:glow rad="228600">
                    <a:schemeClr val="accent3">
                      <a:satMod val="175000"/>
                      <a:alpha val="40000"/>
                    </a:schemeClr>
                  </a:glow>
                </a:effectLst>
              </a:rPr>
              <a:t>Desclasificación de la información</a:t>
            </a:r>
          </a:p>
        </p:txBody>
      </p:sp>
      <p:sp>
        <p:nvSpPr>
          <p:cNvPr id="9" name="Flecha curvada hacia la izquierda 12"/>
          <p:cNvSpPr/>
          <p:nvPr/>
        </p:nvSpPr>
        <p:spPr>
          <a:xfrm>
            <a:off x="5753179" y="1622836"/>
            <a:ext cx="608888" cy="2606091"/>
          </a:xfrm>
          <a:prstGeom prst="curvedLeftArrow">
            <a:avLst/>
          </a:prstGeom>
          <a:solidFill>
            <a:srgbClr val="B38E5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sz="1350">
              <a:solidFill>
                <a:schemeClr val="tx1"/>
              </a:solidFill>
            </a:endParaRPr>
          </a:p>
        </p:txBody>
      </p:sp>
      <p:sp>
        <p:nvSpPr>
          <p:cNvPr id="10" name="Flecha curvada hacia la derecha 14"/>
          <p:cNvSpPr/>
          <p:nvPr/>
        </p:nvSpPr>
        <p:spPr>
          <a:xfrm>
            <a:off x="1599952" y="1571358"/>
            <a:ext cx="608888" cy="1599116"/>
          </a:xfrm>
          <a:prstGeom prst="curvedRightArrow">
            <a:avLst/>
          </a:prstGeom>
          <a:solidFill>
            <a:srgbClr val="B38E5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sz="1350">
              <a:solidFill>
                <a:schemeClr val="tx1"/>
              </a:solidFill>
            </a:endParaRPr>
          </a:p>
        </p:txBody>
      </p:sp>
      <p:sp>
        <p:nvSpPr>
          <p:cNvPr id="11" name="Flecha abajo 16"/>
          <p:cNvSpPr/>
          <p:nvPr/>
        </p:nvSpPr>
        <p:spPr>
          <a:xfrm>
            <a:off x="4773899" y="1865988"/>
            <a:ext cx="219431" cy="422822"/>
          </a:xfrm>
          <a:prstGeom prst="downArrow">
            <a:avLst/>
          </a:prstGeom>
          <a:solidFill>
            <a:srgbClr val="B38E5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sz="1350"/>
          </a:p>
        </p:txBody>
      </p:sp>
      <p:sp>
        <p:nvSpPr>
          <p:cNvPr id="13" name="CuadroTexto 17"/>
          <p:cNvSpPr txBox="1"/>
          <p:nvPr/>
        </p:nvSpPr>
        <p:spPr>
          <a:xfrm>
            <a:off x="2208839" y="1381241"/>
            <a:ext cx="3544340" cy="507831"/>
          </a:xfrm>
          <a:prstGeom prst="rect">
            <a:avLst/>
          </a:prstGeom>
          <a:noFill/>
        </p:spPr>
        <p:txBody>
          <a:bodyPr wrap="square" rtlCol="0">
            <a:spAutoFit/>
          </a:bodyPr>
          <a:lstStyle/>
          <a:p>
            <a:r>
              <a:rPr lang="es-MX" sz="2700" dirty="0"/>
              <a:t>Medidas de seguridad</a:t>
            </a:r>
          </a:p>
        </p:txBody>
      </p:sp>
      <p:sp>
        <p:nvSpPr>
          <p:cNvPr id="14" name="Título 1"/>
          <p:cNvSpPr txBox="1">
            <a:spLocks/>
          </p:cNvSpPr>
          <p:nvPr/>
        </p:nvSpPr>
        <p:spPr>
          <a:xfrm>
            <a:off x="3497333" y="175340"/>
            <a:ext cx="5120580" cy="400181"/>
          </a:xfrm>
          <a:prstGeom prst="rect">
            <a:avLst/>
          </a:prstGeom>
          <a:solidFill>
            <a:srgbClr val="9D2449"/>
          </a:solidFill>
        </p:spPr>
        <p:txBody>
          <a:bodyPr anchor="t">
            <a:noAutofit/>
            <a:scene3d>
              <a:camera prst="orthographicFront"/>
              <a:lightRig rig="soft" dir="t">
                <a:rot lat="0" lon="0" rev="15600000"/>
              </a:lightRig>
            </a:scene3d>
            <a:sp3d extrusionH="57150" prstMaterial="softEdge">
              <a:bevelT w="25400" h="38100"/>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2400" b="1" dirty="0">
                <a:ln/>
                <a:solidFill>
                  <a:schemeClr val="bg1"/>
                </a:solidFill>
                <a:latin typeface="Palatino Linotype"/>
                <a:cs typeface="Palatino Linotype"/>
              </a:rPr>
              <a:t>CONCEPTOS</a:t>
            </a:r>
          </a:p>
        </p:txBody>
      </p:sp>
    </p:spTree>
    <p:extLst>
      <p:ext uri="{BB962C8B-B14F-4D97-AF65-F5344CB8AC3E}">
        <p14:creationId xmlns:p14="http://schemas.microsoft.com/office/powerpoint/2010/main" val="2918957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3" name="Conector recto de flecha 12"/>
          <p:cNvCxnSpPr/>
          <p:nvPr/>
        </p:nvCxnSpPr>
        <p:spPr>
          <a:xfrm>
            <a:off x="6614983" y="3239688"/>
            <a:ext cx="551936" cy="3009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aphicFrame>
        <p:nvGraphicFramePr>
          <p:cNvPr id="14" name="Diagrama 4"/>
          <p:cNvGraphicFramePr/>
          <p:nvPr>
            <p:extLst>
              <p:ext uri="{D42A27DB-BD31-4B8C-83A1-F6EECF244321}">
                <p14:modId xmlns:p14="http://schemas.microsoft.com/office/powerpoint/2010/main" val="142708271"/>
              </p:ext>
            </p:extLst>
          </p:nvPr>
        </p:nvGraphicFramePr>
        <p:xfrm>
          <a:off x="2032981" y="131702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CuadroTexto 6"/>
          <p:cNvSpPr txBox="1"/>
          <p:nvPr/>
        </p:nvSpPr>
        <p:spPr>
          <a:xfrm>
            <a:off x="1378470" y="860848"/>
            <a:ext cx="2197251" cy="1354217"/>
          </a:xfrm>
          <a:prstGeom prst="rect">
            <a:avLst/>
          </a:prstGeom>
          <a:noFill/>
        </p:spPr>
        <p:txBody>
          <a:bodyPr wrap="square" rtlCol="0">
            <a:spAutoFit/>
          </a:bodyPr>
          <a:lstStyle/>
          <a:p>
            <a:pPr algn="ctr"/>
            <a:r>
              <a:rPr lang="es-MX" sz="1600" dirty="0"/>
              <a:t>Ley Federal de Protección de Datos Personales en Posesión de Particulares</a:t>
            </a:r>
          </a:p>
          <a:p>
            <a:pPr algn="ctr"/>
            <a:r>
              <a:rPr lang="es-MX" sz="1600" b="1" dirty="0"/>
              <a:t>Autoridad:</a:t>
            </a:r>
            <a:r>
              <a:rPr lang="es-MX" sz="1600" dirty="0"/>
              <a:t> INAI.</a:t>
            </a:r>
          </a:p>
        </p:txBody>
      </p:sp>
      <p:sp>
        <p:nvSpPr>
          <p:cNvPr id="16" name="CuadroTexto 7"/>
          <p:cNvSpPr txBox="1"/>
          <p:nvPr/>
        </p:nvSpPr>
        <p:spPr>
          <a:xfrm>
            <a:off x="1549833" y="3883961"/>
            <a:ext cx="2397211" cy="1569660"/>
          </a:xfrm>
          <a:prstGeom prst="rect">
            <a:avLst/>
          </a:prstGeom>
          <a:noFill/>
        </p:spPr>
        <p:txBody>
          <a:bodyPr wrap="square" rtlCol="0">
            <a:spAutoFit/>
          </a:bodyPr>
          <a:lstStyle/>
          <a:p>
            <a:r>
              <a:rPr lang="es-MX" sz="1600" dirty="0"/>
              <a:t>Ley para Regular</a:t>
            </a:r>
          </a:p>
          <a:p>
            <a:r>
              <a:rPr lang="es-MX" sz="1600" dirty="0"/>
              <a:t>las Sociedades de Información Crediticia</a:t>
            </a:r>
          </a:p>
          <a:p>
            <a:r>
              <a:rPr lang="es-MX" sz="1600" b="1" dirty="0"/>
              <a:t>Autoridades:</a:t>
            </a:r>
            <a:r>
              <a:rPr lang="es-MX" sz="1600" dirty="0"/>
              <a:t> CNBV, Banxico, PROFECO y </a:t>
            </a:r>
            <a:r>
              <a:rPr lang="es-MX" sz="1600" b="1" dirty="0"/>
              <a:t>CONDUSEF</a:t>
            </a:r>
            <a:r>
              <a:rPr lang="es-MX" sz="1600" dirty="0"/>
              <a:t>.</a:t>
            </a:r>
          </a:p>
        </p:txBody>
      </p:sp>
      <p:sp>
        <p:nvSpPr>
          <p:cNvPr id="17" name="CuadroTexto 8"/>
          <p:cNvSpPr txBox="1"/>
          <p:nvPr/>
        </p:nvSpPr>
        <p:spPr>
          <a:xfrm>
            <a:off x="6659763" y="987992"/>
            <a:ext cx="3904735" cy="1077218"/>
          </a:xfrm>
          <a:prstGeom prst="rect">
            <a:avLst/>
          </a:prstGeom>
          <a:solidFill>
            <a:srgbClr val="B38E5D"/>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MX" sz="1600" b="1" dirty="0"/>
              <a:t>Ámbito Federal (autoridades federales)</a:t>
            </a:r>
          </a:p>
          <a:p>
            <a:pPr algn="ctr"/>
            <a:r>
              <a:rPr lang="es-MX" sz="1600" dirty="0"/>
              <a:t>Ley General de Protección de Datos Personales en Posesión de Sujetos Obligados </a:t>
            </a:r>
          </a:p>
          <a:p>
            <a:pPr algn="ctr"/>
            <a:r>
              <a:rPr lang="es-MX" sz="1600" b="1" dirty="0"/>
              <a:t>Autoridad:</a:t>
            </a:r>
            <a:r>
              <a:rPr lang="es-MX" sz="1600" dirty="0"/>
              <a:t> INAI.</a:t>
            </a:r>
          </a:p>
        </p:txBody>
      </p:sp>
      <p:sp>
        <p:nvSpPr>
          <p:cNvPr id="18" name="CuadroTexto 9"/>
          <p:cNvSpPr txBox="1"/>
          <p:nvPr/>
        </p:nvSpPr>
        <p:spPr>
          <a:xfrm>
            <a:off x="7166920" y="2688315"/>
            <a:ext cx="3501081" cy="1631216"/>
          </a:xfrm>
          <a:prstGeom prst="rect">
            <a:avLst/>
          </a:prstGeom>
          <a:solidFill>
            <a:srgbClr val="B38E5D"/>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MX" sz="1600" b="1" dirty="0"/>
              <a:t>Ámbito Local (Estado y Municipios)</a:t>
            </a:r>
          </a:p>
          <a:p>
            <a:r>
              <a:rPr lang="es-MX" sz="1600" dirty="0"/>
              <a:t> </a:t>
            </a:r>
            <a:r>
              <a:rPr lang="es-MX" sz="1200" b="1" dirty="0"/>
              <a:t>LEY DE PROTECCIÓN DE DATOS PERSONALES EN POSESIÓN DE SUJETOS  OBLIGADOS PARA EL ESTADO DE QUINTANA ROO</a:t>
            </a:r>
            <a:r>
              <a:rPr lang="es-MX" sz="1200" dirty="0"/>
              <a:t>.</a:t>
            </a:r>
          </a:p>
          <a:p>
            <a:endParaRPr lang="es-MX" sz="1200" dirty="0"/>
          </a:p>
          <a:p>
            <a:pPr algn="ctr"/>
            <a:r>
              <a:rPr lang="es-MX" sz="1600" b="1" dirty="0"/>
              <a:t>Autoridad:</a:t>
            </a:r>
            <a:r>
              <a:rPr lang="es-MX" sz="1600" dirty="0"/>
              <a:t> Órgano Garante de la entidad federativa. IDAIPQROO</a:t>
            </a:r>
          </a:p>
        </p:txBody>
      </p:sp>
      <p:cxnSp>
        <p:nvCxnSpPr>
          <p:cNvPr id="19" name="Conector recto de flecha 11"/>
          <p:cNvCxnSpPr/>
          <p:nvPr/>
        </p:nvCxnSpPr>
        <p:spPr>
          <a:xfrm flipV="1">
            <a:off x="6292771" y="1317030"/>
            <a:ext cx="322213" cy="3485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Conector recto de flecha 14"/>
          <p:cNvCxnSpPr/>
          <p:nvPr/>
        </p:nvCxnSpPr>
        <p:spPr>
          <a:xfrm flipH="1" flipV="1">
            <a:off x="2748438" y="2324368"/>
            <a:ext cx="365571" cy="4490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Conector recto de flecha 15"/>
          <p:cNvCxnSpPr/>
          <p:nvPr/>
        </p:nvCxnSpPr>
        <p:spPr>
          <a:xfrm flipH="1">
            <a:off x="3575721" y="4842416"/>
            <a:ext cx="1306141" cy="1707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1799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1 Título"/>
          <p:cNvSpPr txBox="1">
            <a:spLocks/>
          </p:cNvSpPr>
          <p:nvPr/>
        </p:nvSpPr>
        <p:spPr>
          <a:xfrm>
            <a:off x="2351584" y="836712"/>
            <a:ext cx="8229600" cy="1143000"/>
          </a:xfrm>
          <a:prstGeom prst="rect">
            <a:avLst/>
          </a:prstGeom>
        </p:spPr>
        <p:txBody>
          <a:bodyPr>
            <a:normAutofit/>
          </a:bodyPr>
          <a:lstStyle/>
          <a:p>
            <a:pPr>
              <a:lnSpc>
                <a:spcPct val="90000"/>
              </a:lnSpc>
              <a:spcBef>
                <a:spcPct val="0"/>
              </a:spcBef>
              <a:defRPr/>
            </a:pPr>
            <a:r>
              <a:rPr lang="es-MX" sz="2400" b="1" dirty="0">
                <a:latin typeface="+mj-lt"/>
                <a:ea typeface="+mj-ea"/>
                <a:cs typeface="+mj-cs"/>
              </a:rPr>
              <a:t>Recomendaciones para que cuides tus datos personales</a:t>
            </a:r>
            <a:br>
              <a:rPr lang="es-MX" sz="2400" b="1" dirty="0">
                <a:latin typeface="+mj-lt"/>
                <a:ea typeface="+mj-ea"/>
                <a:cs typeface="+mj-cs"/>
              </a:rPr>
            </a:br>
            <a:r>
              <a:rPr lang="es-MX" sz="2400" b="1" dirty="0">
                <a:latin typeface="+mj-lt"/>
                <a:ea typeface="+mj-ea"/>
                <a:cs typeface="+mj-cs"/>
              </a:rPr>
              <a:t>Al proporcionarlos debes conocer: </a:t>
            </a:r>
          </a:p>
        </p:txBody>
      </p:sp>
      <p:pic>
        <p:nvPicPr>
          <p:cNvPr id="4" name="3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1633" y="1573121"/>
            <a:ext cx="5009502" cy="3241443"/>
          </a:xfrm>
          <a:prstGeom prst="rect">
            <a:avLst/>
          </a:prstGeom>
          <a:ln>
            <a:noFill/>
          </a:ln>
          <a:effectLst>
            <a:softEdge rad="112500"/>
          </a:effectLst>
        </p:spPr>
      </p:pic>
    </p:spTree>
    <p:extLst>
      <p:ext uri="{BB962C8B-B14F-4D97-AF65-F5344CB8AC3E}">
        <p14:creationId xmlns:p14="http://schemas.microsoft.com/office/powerpoint/2010/main" val="2924136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1 Título"/>
          <p:cNvSpPr txBox="1">
            <a:spLocks/>
          </p:cNvSpPr>
          <p:nvPr/>
        </p:nvSpPr>
        <p:spPr>
          <a:xfrm>
            <a:off x="2531604" y="188640"/>
            <a:ext cx="6876764" cy="1143000"/>
          </a:xfrm>
          <a:prstGeom prst="rect">
            <a:avLst/>
          </a:prstGeom>
        </p:spPr>
        <p:txBody>
          <a:bodyPr>
            <a:noAutofit/>
          </a:bodyPr>
          <a:lstStyle/>
          <a:p>
            <a:pPr algn="just">
              <a:lnSpc>
                <a:spcPct val="90000"/>
              </a:lnSpc>
              <a:spcBef>
                <a:spcPct val="0"/>
              </a:spcBef>
              <a:defRPr/>
            </a:pPr>
            <a:r>
              <a:rPr lang="es-MX" sz="2000" b="1" dirty="0">
                <a:latin typeface="Montserrat" pitchFamily="2" charset="0"/>
                <a:ea typeface="+mj-ea"/>
                <a:cs typeface="+mj-cs"/>
              </a:rPr>
              <a:t>Tips para que tu experiencia en Internet sea segura y responsable, </a:t>
            </a:r>
            <a:r>
              <a:rPr lang="es-MX" sz="2000" b="1" dirty="0">
                <a:solidFill>
                  <a:srgbClr val="9D2449"/>
                </a:solidFill>
                <a:latin typeface="Montserrat" pitchFamily="2" charset="0"/>
                <a:ea typeface="+mj-ea"/>
                <a:cs typeface="+mj-cs"/>
              </a:rPr>
              <a:t>te sugerimos seguir estas recomendaciones:</a:t>
            </a:r>
          </a:p>
        </p:txBody>
      </p:sp>
      <p:sp>
        <p:nvSpPr>
          <p:cNvPr id="6" name="2 Marcador de contenido"/>
          <p:cNvSpPr txBox="1">
            <a:spLocks/>
          </p:cNvSpPr>
          <p:nvPr/>
        </p:nvSpPr>
        <p:spPr>
          <a:xfrm>
            <a:off x="857956" y="1331640"/>
            <a:ext cx="10464800" cy="4525963"/>
          </a:xfrm>
          <a:prstGeom prst="rect">
            <a:avLst/>
          </a:prstGeom>
        </p:spPr>
        <p:txBody>
          <a:bodyPr>
            <a:noAutofit/>
          </a:bodyPr>
          <a:lstStyle/>
          <a:p>
            <a:pPr marL="228600" indent="-228600" algn="just">
              <a:lnSpc>
                <a:spcPct val="90000"/>
              </a:lnSpc>
              <a:spcBef>
                <a:spcPts val="1000"/>
              </a:spcBef>
              <a:buFont typeface="Arial" panose="020B0604020202020204" pitchFamily="34" charset="0"/>
              <a:buChar char="•"/>
              <a:defRPr/>
            </a:pPr>
            <a:r>
              <a:rPr lang="es-MX" sz="1400" dirty="0">
                <a:latin typeface="Montserrat" pitchFamily="2" charset="0"/>
              </a:rPr>
              <a:t>Revisa la política de privacidad. </a:t>
            </a:r>
          </a:p>
          <a:p>
            <a:pPr marL="228600" indent="-228600" algn="just">
              <a:lnSpc>
                <a:spcPct val="90000"/>
              </a:lnSpc>
              <a:spcBef>
                <a:spcPts val="1000"/>
              </a:spcBef>
              <a:buFont typeface="Arial" panose="020B0604020202020204" pitchFamily="34" charset="0"/>
              <a:buChar char="•"/>
              <a:defRPr/>
            </a:pPr>
            <a:r>
              <a:rPr lang="es-MX" sz="1400" dirty="0">
                <a:latin typeface="Montserrat" pitchFamily="2" charset="0"/>
              </a:rPr>
              <a:t>Decide si tendrás un perfil público, privado o con restricciones de quién puede ver lo que publicas.</a:t>
            </a:r>
          </a:p>
          <a:p>
            <a:pPr marL="228600" indent="-228600" algn="just">
              <a:lnSpc>
                <a:spcPct val="90000"/>
              </a:lnSpc>
              <a:spcBef>
                <a:spcPts val="1000"/>
              </a:spcBef>
              <a:buFont typeface="Arial" panose="020B0604020202020204" pitchFamily="34" charset="0"/>
              <a:buChar char="•"/>
              <a:defRPr/>
            </a:pPr>
            <a:r>
              <a:rPr lang="es-MX" sz="1400" dirty="0">
                <a:latin typeface="Montserrat" pitchFamily="2" charset="0"/>
              </a:rPr>
              <a:t>Nunca proporciones tus contraseñas o claves de acceso a otras personas y cámbialas con frecuencia. </a:t>
            </a:r>
          </a:p>
          <a:p>
            <a:pPr marL="228600" indent="-228600" algn="just">
              <a:lnSpc>
                <a:spcPct val="90000"/>
              </a:lnSpc>
              <a:spcBef>
                <a:spcPts val="1000"/>
              </a:spcBef>
              <a:buFont typeface="Arial" panose="020B0604020202020204" pitchFamily="34" charset="0"/>
              <a:buChar char="•"/>
              <a:defRPr/>
            </a:pPr>
            <a:r>
              <a:rPr lang="es-MX" sz="1400" dirty="0">
                <a:latin typeface="Montserrat" pitchFamily="2" charset="0"/>
              </a:rPr>
              <a:t>Si realizas compras o transacciones, verifica la autenticidad del sitio</a:t>
            </a:r>
          </a:p>
          <a:p>
            <a:pPr marL="228600" indent="-228600" algn="just">
              <a:lnSpc>
                <a:spcPct val="90000"/>
              </a:lnSpc>
              <a:spcBef>
                <a:spcPts val="1000"/>
              </a:spcBef>
              <a:buFont typeface="Arial" panose="020B0604020202020204" pitchFamily="34" charset="0"/>
              <a:buChar char="•"/>
              <a:defRPr/>
            </a:pPr>
            <a:r>
              <a:rPr lang="es-MX" sz="1400" dirty="0">
                <a:latin typeface="Montserrat" pitchFamily="2" charset="0"/>
              </a:rPr>
              <a:t>No reveles información como fotografías, domicilio, propiedades, compras, lugares de diversión o cualquier otro dato que te ponga en peligro a ti, a tu familia y a tus amigos. </a:t>
            </a:r>
          </a:p>
          <a:p>
            <a:pPr marL="228600" indent="-228600" algn="just">
              <a:lnSpc>
                <a:spcPct val="90000"/>
              </a:lnSpc>
              <a:spcBef>
                <a:spcPts val="1000"/>
              </a:spcBef>
              <a:buFont typeface="Arial" panose="020B0604020202020204" pitchFamily="34" charset="0"/>
              <a:buChar char="•"/>
              <a:defRPr/>
            </a:pPr>
            <a:r>
              <a:rPr lang="es-MX" sz="1400" dirty="0">
                <a:latin typeface="Montserrat" pitchFamily="2" charset="0"/>
              </a:rPr>
              <a:t>Si vas a publicar fotografías y videos, protege tu intimidad, honor y reputación, así como la de tu pareja, familia y amigos. </a:t>
            </a:r>
          </a:p>
          <a:p>
            <a:pPr marL="228600" indent="-228600" algn="just">
              <a:lnSpc>
                <a:spcPct val="90000"/>
              </a:lnSpc>
              <a:spcBef>
                <a:spcPts val="1000"/>
              </a:spcBef>
              <a:buFont typeface="Arial" panose="020B0604020202020204" pitchFamily="34" charset="0"/>
              <a:buChar char="•"/>
              <a:defRPr/>
            </a:pPr>
            <a:r>
              <a:rPr lang="es-MX" sz="1400" dirty="0">
                <a:latin typeface="Montserrat" pitchFamily="2" charset="0"/>
              </a:rPr>
              <a:t>Sé responsable en la Web, no tengas identidades falsas ni engañes a la gente. </a:t>
            </a:r>
          </a:p>
          <a:p>
            <a:pPr marL="228600" indent="-228600" algn="just">
              <a:lnSpc>
                <a:spcPct val="90000"/>
              </a:lnSpc>
              <a:spcBef>
                <a:spcPts val="1000"/>
              </a:spcBef>
              <a:buFont typeface="Arial" panose="020B0604020202020204" pitchFamily="34" charset="0"/>
              <a:buChar char="•"/>
              <a:defRPr/>
            </a:pPr>
            <a:r>
              <a:rPr lang="es-MX" sz="1400" dirty="0">
                <a:latin typeface="Montserrat" pitchFamily="2" charset="0"/>
              </a:rPr>
              <a:t>Mantén tu correo electrónico privado, no lo publiques en la Web o redes sociales</a:t>
            </a:r>
          </a:p>
        </p:txBody>
      </p:sp>
    </p:spTree>
    <p:extLst>
      <p:ext uri="{BB962C8B-B14F-4D97-AF65-F5344CB8AC3E}">
        <p14:creationId xmlns:p14="http://schemas.microsoft.com/office/powerpoint/2010/main" val="459413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1 Título"/>
          <p:cNvSpPr txBox="1">
            <a:spLocks/>
          </p:cNvSpPr>
          <p:nvPr/>
        </p:nvSpPr>
        <p:spPr>
          <a:xfrm>
            <a:off x="2639616" y="260648"/>
            <a:ext cx="6624736" cy="1143000"/>
          </a:xfrm>
          <a:prstGeom prst="rect">
            <a:avLst/>
          </a:prstGeom>
          <a:solidFill>
            <a:srgbClr val="9D2449"/>
          </a:solidFill>
        </p:spPr>
        <p:txBody>
          <a:bodyPr>
            <a:noAutofit/>
          </a:bodyPr>
          <a:lstStyle/>
          <a:p>
            <a:pPr algn="ctr">
              <a:lnSpc>
                <a:spcPct val="90000"/>
              </a:lnSpc>
              <a:spcBef>
                <a:spcPct val="0"/>
              </a:spcBef>
              <a:defRPr/>
            </a:pPr>
            <a:r>
              <a:rPr lang="es-MX" sz="2000" b="1" dirty="0">
                <a:solidFill>
                  <a:schemeClr val="bg1"/>
                </a:solidFill>
                <a:latin typeface="Montserrat" pitchFamily="2" charset="0"/>
                <a:ea typeface="+mj-ea"/>
                <a:cs typeface="+mj-cs"/>
              </a:rPr>
              <a:t>En la solicitud para el ejercicio de los derechos ARCO </a:t>
            </a:r>
          </a:p>
          <a:p>
            <a:pPr algn="ctr">
              <a:lnSpc>
                <a:spcPct val="90000"/>
              </a:lnSpc>
              <a:spcBef>
                <a:spcPct val="0"/>
              </a:spcBef>
              <a:defRPr/>
            </a:pPr>
            <a:r>
              <a:rPr lang="es-MX" sz="2000" b="1" dirty="0">
                <a:solidFill>
                  <a:schemeClr val="bg1"/>
                </a:solidFill>
                <a:latin typeface="Montserrat" pitchFamily="2" charset="0"/>
                <a:ea typeface="+mj-ea"/>
                <a:cs typeface="+mj-cs"/>
              </a:rPr>
              <a:t>No podrán imponerse mayores requisitos que los siguientes: </a:t>
            </a:r>
            <a:r>
              <a:rPr lang="es-MX" sz="2000" dirty="0">
                <a:solidFill>
                  <a:schemeClr val="bg1"/>
                </a:solidFill>
                <a:latin typeface="Montserrat" pitchFamily="2" charset="0"/>
                <a:ea typeface="+mj-ea"/>
                <a:cs typeface="+mj-cs"/>
              </a:rPr>
              <a:t/>
            </a:r>
            <a:br>
              <a:rPr lang="es-MX" sz="2000" dirty="0">
                <a:solidFill>
                  <a:schemeClr val="bg1"/>
                </a:solidFill>
                <a:latin typeface="Montserrat" pitchFamily="2" charset="0"/>
                <a:ea typeface="+mj-ea"/>
                <a:cs typeface="+mj-cs"/>
              </a:rPr>
            </a:br>
            <a:endParaRPr lang="es-MX" sz="2000" dirty="0">
              <a:solidFill>
                <a:schemeClr val="bg1"/>
              </a:solidFill>
              <a:latin typeface="Montserrat" pitchFamily="2" charset="0"/>
              <a:ea typeface="+mj-ea"/>
              <a:cs typeface="+mj-cs"/>
            </a:endParaRPr>
          </a:p>
        </p:txBody>
      </p:sp>
      <p:sp>
        <p:nvSpPr>
          <p:cNvPr id="4" name="2 Marcador de contenido"/>
          <p:cNvSpPr txBox="1">
            <a:spLocks/>
          </p:cNvSpPr>
          <p:nvPr/>
        </p:nvSpPr>
        <p:spPr>
          <a:xfrm>
            <a:off x="1965078" y="1660202"/>
            <a:ext cx="8229600" cy="3321496"/>
          </a:xfrm>
          <a:prstGeom prst="rect">
            <a:avLst/>
          </a:prstGeom>
        </p:spPr>
        <p:txBody>
          <a:bodyPr>
            <a:noAutofit/>
          </a:bodyPr>
          <a:lstStyle/>
          <a:p>
            <a:pPr marL="228600" indent="-228600" algn="just">
              <a:lnSpc>
                <a:spcPct val="90000"/>
              </a:lnSpc>
              <a:spcBef>
                <a:spcPts val="1000"/>
              </a:spcBef>
              <a:buFont typeface="Arial" panose="020B0604020202020204" pitchFamily="34" charset="0"/>
              <a:buChar char="•"/>
              <a:defRPr/>
            </a:pPr>
            <a:r>
              <a:rPr lang="es-MX" b="1" dirty="0"/>
              <a:t>I</a:t>
            </a:r>
            <a:r>
              <a:rPr lang="es-MX" b="1" dirty="0">
                <a:latin typeface="Montserrat" pitchFamily="2" charset="0"/>
              </a:rPr>
              <a:t>. </a:t>
            </a:r>
            <a:r>
              <a:rPr lang="es-MX" dirty="0">
                <a:latin typeface="Montserrat" pitchFamily="2" charset="0"/>
              </a:rPr>
              <a:t>El nombre del titular y su domicilio o cualquier otro medio para recibir notificaciones; </a:t>
            </a:r>
          </a:p>
          <a:p>
            <a:pPr marL="228600" indent="-228600" algn="just">
              <a:lnSpc>
                <a:spcPct val="90000"/>
              </a:lnSpc>
              <a:spcBef>
                <a:spcPts val="1000"/>
              </a:spcBef>
              <a:buFont typeface="Arial" panose="020B0604020202020204" pitchFamily="34" charset="0"/>
              <a:buChar char="•"/>
              <a:defRPr/>
            </a:pPr>
            <a:r>
              <a:rPr lang="es-MX" b="1" dirty="0">
                <a:latin typeface="Montserrat" pitchFamily="2" charset="0"/>
              </a:rPr>
              <a:t>II. </a:t>
            </a:r>
            <a:r>
              <a:rPr lang="es-MX" dirty="0">
                <a:latin typeface="Montserrat" pitchFamily="2" charset="0"/>
              </a:rPr>
              <a:t>Los documentos que acrediten la identidad del titular y, en su caso, la personalidad e identidad de su representante; </a:t>
            </a:r>
          </a:p>
          <a:p>
            <a:pPr marL="228600" indent="-228600" algn="just">
              <a:lnSpc>
                <a:spcPct val="90000"/>
              </a:lnSpc>
              <a:spcBef>
                <a:spcPts val="1000"/>
              </a:spcBef>
              <a:buFont typeface="Arial" panose="020B0604020202020204" pitchFamily="34" charset="0"/>
              <a:buChar char="•"/>
              <a:defRPr/>
            </a:pPr>
            <a:r>
              <a:rPr lang="es-MX" b="1" dirty="0">
                <a:latin typeface="Montserrat" pitchFamily="2" charset="0"/>
              </a:rPr>
              <a:t>III. </a:t>
            </a:r>
            <a:r>
              <a:rPr lang="es-MX" dirty="0">
                <a:latin typeface="Montserrat" pitchFamily="2" charset="0"/>
              </a:rPr>
              <a:t>La descripción clara y precisa de los datos personales respecto de los que se busca ejercer alguno de los derechos ARCO, salvo que se trate del derecho de acceso; </a:t>
            </a:r>
          </a:p>
          <a:p>
            <a:pPr marL="228600" indent="-228600" algn="just">
              <a:lnSpc>
                <a:spcPct val="90000"/>
              </a:lnSpc>
              <a:spcBef>
                <a:spcPts val="1000"/>
              </a:spcBef>
              <a:buFont typeface="Arial" panose="020B0604020202020204" pitchFamily="34" charset="0"/>
              <a:buChar char="•"/>
              <a:defRPr/>
            </a:pPr>
            <a:r>
              <a:rPr lang="es-MX" b="1" dirty="0">
                <a:latin typeface="Montserrat" pitchFamily="2" charset="0"/>
              </a:rPr>
              <a:t>IV. </a:t>
            </a:r>
            <a:r>
              <a:rPr lang="es-MX" dirty="0">
                <a:latin typeface="Montserrat" pitchFamily="2" charset="0"/>
              </a:rPr>
              <a:t>La descripción del derecho ARCO que se pretende ejercer, o bien, lo que solicita el titular, y </a:t>
            </a:r>
          </a:p>
          <a:p>
            <a:pPr marL="228600" indent="-228600" algn="just">
              <a:lnSpc>
                <a:spcPct val="90000"/>
              </a:lnSpc>
              <a:spcBef>
                <a:spcPts val="1000"/>
              </a:spcBef>
              <a:buFont typeface="Arial" panose="020B0604020202020204" pitchFamily="34" charset="0"/>
              <a:buChar char="•"/>
              <a:defRPr/>
            </a:pPr>
            <a:r>
              <a:rPr lang="es-MX" b="1" dirty="0">
                <a:latin typeface="Montserrat" pitchFamily="2" charset="0"/>
              </a:rPr>
              <a:t>V. </a:t>
            </a:r>
            <a:r>
              <a:rPr lang="es-MX" dirty="0">
                <a:latin typeface="Montserrat" pitchFamily="2" charset="0"/>
              </a:rPr>
              <a:t>Cualquier otro elemento o documento que facilite la localización de los datos personales, en su caso. </a:t>
            </a:r>
          </a:p>
          <a:p>
            <a:pPr algn="just">
              <a:lnSpc>
                <a:spcPct val="90000"/>
              </a:lnSpc>
              <a:spcBef>
                <a:spcPts val="1000"/>
              </a:spcBef>
              <a:defRPr/>
            </a:pPr>
            <a:endParaRPr lang="es-MX" dirty="0"/>
          </a:p>
        </p:txBody>
      </p:sp>
      <p:sp>
        <p:nvSpPr>
          <p:cNvPr id="5" name="Rectángulo 4"/>
          <p:cNvSpPr/>
          <p:nvPr/>
        </p:nvSpPr>
        <p:spPr>
          <a:xfrm>
            <a:off x="785682" y="5238252"/>
            <a:ext cx="3997334" cy="646331"/>
          </a:xfrm>
          <a:prstGeom prst="rect">
            <a:avLst/>
          </a:prstGeom>
        </p:spPr>
        <p:txBody>
          <a:bodyPr wrap="square">
            <a:spAutoFit/>
          </a:bodyPr>
          <a:lstStyle/>
          <a:p>
            <a:pPr algn="just"/>
            <a:r>
              <a:rPr lang="es-MX" sz="1200" b="1" dirty="0">
                <a:latin typeface="Montserrat" pitchFamily="2" charset="0"/>
              </a:rPr>
              <a:t>ARTÍCULO 57 de la Ley de Protección de Datos Personales en Posesión de Sujetos Obligados para el Estado de Quintana Roo. </a:t>
            </a:r>
            <a:endParaRPr lang="es-MX" sz="1200" dirty="0">
              <a:latin typeface="Montserrat" pitchFamily="2" charset="0"/>
            </a:endParaRPr>
          </a:p>
        </p:txBody>
      </p:sp>
    </p:spTree>
    <p:extLst>
      <p:ext uri="{BB962C8B-B14F-4D97-AF65-F5344CB8AC3E}">
        <p14:creationId xmlns:p14="http://schemas.microsoft.com/office/powerpoint/2010/main" val="944014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ítulo 3">
            <a:extLst>
              <a:ext uri="{FF2B5EF4-FFF2-40B4-BE49-F238E27FC236}">
                <a16:creationId xmlns:a16="http://schemas.microsoft.com/office/drawing/2014/main" id="{1D5E4E0B-5244-BC74-8299-D0B3050CD7AE}"/>
              </a:ext>
            </a:extLst>
          </p:cNvPr>
          <p:cNvSpPr>
            <a:spLocks noGrp="1"/>
          </p:cNvSpPr>
          <p:nvPr>
            <p:ph type="title"/>
          </p:nvPr>
        </p:nvSpPr>
        <p:spPr>
          <a:xfrm>
            <a:off x="838200" y="339385"/>
            <a:ext cx="10515600" cy="779464"/>
          </a:xfrm>
        </p:spPr>
        <p:txBody>
          <a:bodyPr/>
          <a:lstStyle/>
          <a:p>
            <a:pPr algn="ctr"/>
            <a:r>
              <a:rPr lang="es-MX" dirty="0">
                <a:solidFill>
                  <a:srgbClr val="A50021"/>
                </a:solidFill>
                <a:latin typeface="Montserrat Medium" panose="00000600000000000000" pitchFamily="50" charset="0"/>
              </a:rPr>
              <a:t>DATOS PERSONALES</a:t>
            </a:r>
          </a:p>
        </p:txBody>
      </p:sp>
      <p:sp>
        <p:nvSpPr>
          <p:cNvPr id="4" name="Marcador de contenido 4">
            <a:extLst>
              <a:ext uri="{FF2B5EF4-FFF2-40B4-BE49-F238E27FC236}">
                <a16:creationId xmlns:a16="http://schemas.microsoft.com/office/drawing/2014/main" id="{CE51F32D-3A75-8430-248D-675D07CC7A7A}"/>
              </a:ext>
            </a:extLst>
          </p:cNvPr>
          <p:cNvSpPr>
            <a:spLocks noGrp="1"/>
          </p:cNvSpPr>
          <p:nvPr>
            <p:ph idx="1"/>
          </p:nvPr>
        </p:nvSpPr>
        <p:spPr>
          <a:xfrm>
            <a:off x="838200" y="1238778"/>
            <a:ext cx="10515600" cy="4388024"/>
          </a:xfrm>
        </p:spPr>
        <p:txBody>
          <a:bodyPr>
            <a:normAutofit/>
          </a:bodyPr>
          <a:lstStyle/>
          <a:p>
            <a:pPr marL="0" indent="0">
              <a:buNone/>
            </a:pPr>
            <a:r>
              <a:rPr lang="es-MX" sz="1600" b="1" dirty="0">
                <a:latin typeface="Montserrat Medium" panose="00000600000000000000" pitchFamily="50" charset="0"/>
              </a:rPr>
              <a:t>Es cualquier información concerniente a una persona física identificada o identificable. </a:t>
            </a:r>
          </a:p>
          <a:p>
            <a:pPr marL="0" indent="0">
              <a:buNone/>
            </a:pPr>
            <a:r>
              <a:rPr lang="es-MX" sz="1600" b="1" dirty="0">
                <a:latin typeface="Montserrat Medium" panose="00000600000000000000" pitchFamily="50" charset="0"/>
              </a:rPr>
              <a:t>Se considera que una persona es identificable cuando su identidad pueda determinarse directa o indirectamente a través de cualquier información; como por ejemplo: Tu nombre, teléfono, domicilio, fotografía o huellas dactilares, información patrimonial, ideológica y de salud</a:t>
            </a:r>
            <a:r>
              <a:rPr lang="es-MX" sz="1600" b="1" dirty="0" smtClean="0">
                <a:latin typeface="Montserrat Medium" panose="00000600000000000000" pitchFamily="50" charset="0"/>
              </a:rPr>
              <a:t>.</a:t>
            </a:r>
          </a:p>
          <a:p>
            <a:pPr marL="0" indent="0">
              <a:buNone/>
            </a:pPr>
            <a:r>
              <a:rPr lang="es-MX" sz="1600" b="1" dirty="0">
                <a:latin typeface="Montserrat Medium" panose="00000600000000000000" pitchFamily="50" charset="0"/>
              </a:rPr>
              <a:t>Son parte integrante del Sistema Nacional de Transparencia, Acceso a la Información Pública y Protección de Datos Personales:</a:t>
            </a:r>
          </a:p>
          <a:p>
            <a:endParaRPr lang="es-MX" sz="1600" b="1" dirty="0">
              <a:latin typeface="Montserrat Medium" panose="00000600000000000000" pitchFamily="50" charset="0"/>
            </a:endParaRPr>
          </a:p>
          <a:p>
            <a:r>
              <a:rPr lang="es-MX" sz="1600" b="1" dirty="0" smtClean="0">
                <a:latin typeface="Montserrat Medium" panose="00000600000000000000" pitchFamily="50" charset="0"/>
              </a:rPr>
              <a:t>El </a:t>
            </a:r>
            <a:r>
              <a:rPr lang="es-MX" sz="1600" b="1" dirty="0">
                <a:latin typeface="Montserrat Medium" panose="00000600000000000000" pitchFamily="50" charset="0"/>
              </a:rPr>
              <a:t>Instituto Nacional de Transparencia, Acceso a la Información y Protección de Datos Personales.</a:t>
            </a:r>
          </a:p>
          <a:p>
            <a:r>
              <a:rPr lang="es-MX" sz="1600" b="1" dirty="0" smtClean="0">
                <a:latin typeface="Montserrat Medium" panose="00000600000000000000" pitchFamily="50" charset="0"/>
              </a:rPr>
              <a:t>Los </a:t>
            </a:r>
            <a:r>
              <a:rPr lang="es-MX" sz="1600" b="1" dirty="0">
                <a:latin typeface="Montserrat Medium" panose="00000600000000000000" pitchFamily="50" charset="0"/>
              </a:rPr>
              <a:t>Organismos Garantes de las Entidades Federativas.</a:t>
            </a:r>
          </a:p>
          <a:p>
            <a:r>
              <a:rPr lang="es-MX" sz="1600" b="1" dirty="0" smtClean="0">
                <a:latin typeface="Montserrat Medium" panose="00000600000000000000" pitchFamily="50" charset="0"/>
              </a:rPr>
              <a:t>La </a:t>
            </a:r>
            <a:r>
              <a:rPr lang="es-MX" sz="1600" b="1" dirty="0">
                <a:latin typeface="Montserrat Medium" panose="00000600000000000000" pitchFamily="50" charset="0"/>
              </a:rPr>
              <a:t>Auditoría Superior de la Federación.</a:t>
            </a:r>
          </a:p>
          <a:p>
            <a:r>
              <a:rPr lang="es-MX" sz="1600" b="1" dirty="0" smtClean="0">
                <a:latin typeface="Montserrat Medium" panose="00000600000000000000" pitchFamily="50" charset="0"/>
              </a:rPr>
              <a:t>El </a:t>
            </a:r>
            <a:r>
              <a:rPr lang="es-MX" sz="1600" b="1" dirty="0">
                <a:latin typeface="Montserrat Medium" panose="00000600000000000000" pitchFamily="50" charset="0"/>
              </a:rPr>
              <a:t>Archivo General de la Nación.</a:t>
            </a:r>
          </a:p>
          <a:p>
            <a:r>
              <a:rPr lang="es-MX" sz="1600" b="1" dirty="0" smtClean="0">
                <a:latin typeface="Montserrat Medium" panose="00000600000000000000" pitchFamily="50" charset="0"/>
              </a:rPr>
              <a:t>El </a:t>
            </a:r>
            <a:r>
              <a:rPr lang="es-MX" sz="1600" b="1" dirty="0">
                <a:latin typeface="Montserrat Medium" panose="00000600000000000000" pitchFamily="50" charset="0"/>
              </a:rPr>
              <a:t>Instituto Nacional de Estadística y Geografía.</a:t>
            </a:r>
          </a:p>
          <a:p>
            <a:endParaRPr lang="es-MX" sz="1600" b="1" dirty="0">
              <a:latin typeface="Montserrat Medium" panose="00000600000000000000" pitchFamily="50" charset="0"/>
            </a:endParaRPr>
          </a:p>
          <a:p>
            <a:endParaRPr lang="es-MX" dirty="0">
              <a:latin typeface="Montserrat Medium" panose="00000600000000000000" pitchFamily="50"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n 2"/>
          <p:cNvPicPr>
            <a:picLocks noChangeAspect="1"/>
          </p:cNvPicPr>
          <p:nvPr/>
        </p:nvPicPr>
        <p:blipFill rotWithShape="1">
          <a:blip r:embed="rId2"/>
          <a:srcRect t="9980" r="2500" b="5534"/>
          <a:stretch/>
        </p:blipFill>
        <p:spPr>
          <a:xfrm>
            <a:off x="1656236" y="1277437"/>
            <a:ext cx="9059594" cy="3952412"/>
          </a:xfrm>
          <a:prstGeom prst="rect">
            <a:avLst/>
          </a:prstGeom>
        </p:spPr>
      </p:pic>
      <p:sp>
        <p:nvSpPr>
          <p:cNvPr id="4" name="Título 1"/>
          <p:cNvSpPr>
            <a:spLocks noGrp="1"/>
          </p:cNvSpPr>
          <p:nvPr>
            <p:ph type="title"/>
          </p:nvPr>
        </p:nvSpPr>
        <p:spPr>
          <a:xfrm>
            <a:off x="280416" y="320239"/>
            <a:ext cx="11765280" cy="779464"/>
          </a:xfrm>
        </p:spPr>
        <p:txBody>
          <a:bodyPr>
            <a:noAutofit/>
          </a:bodyPr>
          <a:lstStyle/>
          <a:p>
            <a:pPr algn="ctr"/>
            <a:r>
              <a:rPr lang="es-MX" sz="3600" b="1" dirty="0">
                <a:solidFill>
                  <a:srgbClr val="A50021"/>
                </a:solidFill>
                <a:latin typeface="Montserrat Medium" panose="00000600000000000000" pitchFamily="50" charset="0"/>
              </a:rPr>
              <a:t>PLATAFORMA NACIONAL DE TRANSPARENCIA</a:t>
            </a:r>
            <a:br>
              <a:rPr lang="es-MX" sz="3600" b="1" dirty="0">
                <a:solidFill>
                  <a:srgbClr val="A50021"/>
                </a:solidFill>
                <a:latin typeface="Montserrat Medium" panose="00000600000000000000" pitchFamily="50" charset="0"/>
              </a:rPr>
            </a:br>
            <a:endParaRPr lang="es-MX" sz="3600" b="1" dirty="0">
              <a:solidFill>
                <a:srgbClr val="A50021"/>
              </a:solidFill>
              <a:latin typeface="Montserrat Medium" panose="00000600000000000000" pitchFamily="50" charset="0"/>
            </a:endParaRPr>
          </a:p>
        </p:txBody>
      </p:sp>
      <p:sp>
        <p:nvSpPr>
          <p:cNvPr id="5" name="Marcador de contenido 6"/>
          <p:cNvSpPr>
            <a:spLocks noGrp="1"/>
          </p:cNvSpPr>
          <p:nvPr>
            <p:ph sz="quarter" idx="4294967295"/>
          </p:nvPr>
        </p:nvSpPr>
        <p:spPr>
          <a:xfrm>
            <a:off x="928233" y="726608"/>
            <a:ext cx="10515600" cy="461962"/>
          </a:xfrm>
          <a:prstGeom prst="rect">
            <a:avLst/>
          </a:prstGeom>
        </p:spPr>
        <p:txBody>
          <a:bodyPr/>
          <a:lstStyle/>
          <a:p>
            <a:pPr algn="ctr"/>
            <a:r>
              <a:rPr lang="es-MX" sz="1800" dirty="0">
                <a:ln w="0"/>
                <a:effectLst>
                  <a:outerShdw blurRad="38100" dist="38100" dir="2700000" algn="tl">
                    <a:srgbClr val="000000">
                      <a:alpha val="43137"/>
                    </a:srgbClr>
                  </a:outerShdw>
                </a:effectLst>
              </a:rPr>
              <a:t>https://www.plataformadetransparencia.org.mx/web/guest/inicio</a:t>
            </a:r>
          </a:p>
          <a:p>
            <a:endParaRPr lang="es-MX" dirty="0"/>
          </a:p>
        </p:txBody>
      </p:sp>
    </p:spTree>
    <p:extLst>
      <p:ext uri="{BB962C8B-B14F-4D97-AF65-F5344CB8AC3E}">
        <p14:creationId xmlns:p14="http://schemas.microsoft.com/office/powerpoint/2010/main" val="2174879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ítulo 1"/>
          <p:cNvSpPr>
            <a:spLocks noGrp="1"/>
          </p:cNvSpPr>
          <p:nvPr>
            <p:ph type="title"/>
          </p:nvPr>
        </p:nvSpPr>
        <p:spPr>
          <a:xfrm>
            <a:off x="1134036" y="1891653"/>
            <a:ext cx="10515600" cy="993028"/>
          </a:xfrm>
        </p:spPr>
        <p:txBody>
          <a:bodyPr>
            <a:normAutofit fontScale="90000"/>
          </a:bodyPr>
          <a:lstStyle/>
          <a:p>
            <a:pPr>
              <a:lnSpc>
                <a:spcPct val="150000"/>
              </a:lnSpc>
            </a:pPr>
            <a:r>
              <a:rPr lang="es-MX" sz="2700" b="1" dirty="0">
                <a:solidFill>
                  <a:schemeClr val="accent6">
                    <a:lumMod val="75000"/>
                  </a:schemeClr>
                </a:solidFill>
              </a:rPr>
              <a:t>WhatsApp</a:t>
            </a:r>
            <a:r>
              <a:rPr lang="es-MX" sz="2700" dirty="0"/>
              <a:t> </a:t>
            </a:r>
            <a:r>
              <a:rPr lang="es-MX" sz="2700" b="1" dirty="0">
                <a:solidFill>
                  <a:srgbClr val="A50021"/>
                </a:solidFill>
                <a:latin typeface="Montserrat Medium" panose="00000600000000000000" pitchFamily="50" charset="0"/>
              </a:rPr>
              <a:t>es la plataforma más usada en México 94.3%  </a:t>
            </a:r>
            <a:r>
              <a:rPr lang="es-MX" sz="2700" dirty="0"/>
              <a:t/>
            </a:r>
            <a:br>
              <a:rPr lang="es-MX" sz="2700" dirty="0"/>
            </a:br>
            <a:r>
              <a:rPr lang="es-MX" sz="2700" b="1" dirty="0">
                <a:solidFill>
                  <a:srgbClr val="0070C0"/>
                </a:solidFill>
                <a:effectLst>
                  <a:outerShdw blurRad="38100" dist="38100" dir="2700000" algn="tl">
                    <a:srgbClr val="000000">
                      <a:alpha val="43137"/>
                    </a:srgbClr>
                  </a:outerShdw>
                </a:effectLst>
              </a:rPr>
              <a:t>Face</a:t>
            </a:r>
            <a:r>
              <a:rPr lang="es-MX" sz="2700" b="1" dirty="0">
                <a:solidFill>
                  <a:schemeClr val="accent5"/>
                </a:solidFill>
                <a:effectLst>
                  <a:outerShdw blurRad="38100" dist="38100" dir="2700000" algn="tl">
                    <a:srgbClr val="000000">
                      <a:alpha val="43137"/>
                    </a:srgbClr>
                  </a:outerShdw>
                </a:effectLst>
              </a:rPr>
              <a:t>book</a:t>
            </a:r>
            <a:r>
              <a:rPr lang="es-MX" sz="2700" b="1" dirty="0"/>
              <a:t> </a:t>
            </a:r>
            <a:r>
              <a:rPr lang="es-MX" sz="2700" b="1" dirty="0">
                <a:solidFill>
                  <a:srgbClr val="A50021"/>
                </a:solidFill>
                <a:latin typeface="Montserrat Medium" panose="00000600000000000000" pitchFamily="50" charset="0"/>
              </a:rPr>
              <a:t>Messenger</a:t>
            </a:r>
            <a:r>
              <a:rPr lang="es-MX" sz="2700" dirty="0">
                <a:solidFill>
                  <a:srgbClr val="A50021"/>
                </a:solidFill>
                <a:latin typeface="Montserrat Medium" panose="00000600000000000000" pitchFamily="50" charset="0"/>
              </a:rPr>
              <a:t> </a:t>
            </a:r>
            <a:r>
              <a:rPr lang="es-MX" sz="2700" b="1" dirty="0">
                <a:solidFill>
                  <a:srgbClr val="A50021"/>
                </a:solidFill>
                <a:latin typeface="Montserrat Medium" panose="00000600000000000000" pitchFamily="50" charset="0"/>
              </a:rPr>
              <a:t>80.5</a:t>
            </a:r>
            <a:r>
              <a:rPr lang="es-MX" sz="2700" dirty="0">
                <a:solidFill>
                  <a:srgbClr val="A50021"/>
                </a:solidFill>
                <a:latin typeface="Montserrat Medium" panose="00000600000000000000" pitchFamily="50" charset="0"/>
              </a:rPr>
              <a:t>% y </a:t>
            </a:r>
            <a:r>
              <a:rPr lang="es-MX" sz="2700" dirty="0"/>
              <a:t/>
            </a:r>
            <a:br>
              <a:rPr lang="es-MX" sz="2700" dirty="0"/>
            </a:br>
            <a:r>
              <a:rPr lang="es-MX" sz="2700" b="1" dirty="0">
                <a:solidFill>
                  <a:srgbClr val="A50021"/>
                </a:solidFill>
                <a:latin typeface="Montserrat Medium" panose="00000600000000000000" pitchFamily="50" charset="0"/>
              </a:rPr>
              <a:t>Telegram</a:t>
            </a:r>
            <a:r>
              <a:rPr lang="es-MX" sz="2700" dirty="0">
                <a:solidFill>
                  <a:srgbClr val="A50021"/>
                </a:solidFill>
                <a:latin typeface="Montserrat Medium" panose="00000600000000000000" pitchFamily="50" charset="0"/>
              </a:rPr>
              <a:t> </a:t>
            </a:r>
            <a:r>
              <a:rPr lang="es-MX" sz="2700" b="1" dirty="0">
                <a:solidFill>
                  <a:srgbClr val="A50021"/>
                </a:solidFill>
                <a:latin typeface="Montserrat Medium" panose="00000600000000000000" pitchFamily="50" charset="0"/>
              </a:rPr>
              <a:t>39.9</a:t>
            </a:r>
            <a:r>
              <a:rPr lang="es-MX" sz="2700" dirty="0">
                <a:solidFill>
                  <a:srgbClr val="A50021"/>
                </a:solidFill>
                <a:latin typeface="Montserrat Medium" panose="00000600000000000000" pitchFamily="50" charset="0"/>
              </a:rPr>
              <a:t>%</a:t>
            </a:r>
            <a:r>
              <a:rPr lang="es-MX" dirty="0">
                <a:solidFill>
                  <a:srgbClr val="A50021"/>
                </a:solidFill>
                <a:latin typeface="Montserrat Medium" panose="00000600000000000000" pitchFamily="50" charset="0"/>
              </a:rPr>
              <a:t/>
            </a:r>
            <a:br>
              <a:rPr lang="es-MX" dirty="0">
                <a:solidFill>
                  <a:srgbClr val="A50021"/>
                </a:solidFill>
                <a:latin typeface="Montserrat Medium" panose="00000600000000000000" pitchFamily="50" charset="0"/>
              </a:rPr>
            </a:br>
            <a:endParaRPr lang="es-MX" dirty="0">
              <a:solidFill>
                <a:srgbClr val="A50021"/>
              </a:solidFill>
              <a:latin typeface="Montserrat Medium" panose="00000600000000000000" pitchFamily="50" charset="0"/>
            </a:endParaRPr>
          </a:p>
        </p:txBody>
      </p:sp>
      <p:sp>
        <p:nvSpPr>
          <p:cNvPr id="4" name="CuadroTexto 3"/>
          <p:cNvSpPr txBox="1"/>
          <p:nvPr/>
        </p:nvSpPr>
        <p:spPr>
          <a:xfrm>
            <a:off x="1134036" y="2931569"/>
            <a:ext cx="4400320" cy="3323987"/>
          </a:xfrm>
          <a:prstGeom prst="rect">
            <a:avLst/>
          </a:prstGeom>
          <a:noFill/>
        </p:spPr>
        <p:txBody>
          <a:bodyPr wrap="square" rtlCol="0">
            <a:spAutoFit/>
          </a:bodyPr>
          <a:lstStyle/>
          <a:p>
            <a:r>
              <a:rPr lang="es-MX" sz="2400" b="1" dirty="0"/>
              <a:t>Facebook     </a:t>
            </a:r>
            <a:r>
              <a:rPr lang="es-MX" sz="2400" b="1" dirty="0">
                <a:solidFill>
                  <a:srgbClr val="0070C0"/>
                </a:solidFill>
              </a:rPr>
              <a:t>93.4</a:t>
            </a:r>
            <a:r>
              <a:rPr lang="es-MX" sz="2400" b="1" dirty="0"/>
              <a:t>%</a:t>
            </a:r>
            <a:endParaRPr lang="es-MX" sz="2400" dirty="0"/>
          </a:p>
          <a:p>
            <a:r>
              <a:rPr lang="es-MX" sz="2400" b="1" dirty="0"/>
              <a:t>Instagram    </a:t>
            </a:r>
            <a:r>
              <a:rPr lang="es-MX" sz="2400" b="1" dirty="0">
                <a:solidFill>
                  <a:srgbClr val="FF0000"/>
                </a:solidFill>
              </a:rPr>
              <a:t>80.5</a:t>
            </a:r>
            <a:r>
              <a:rPr lang="es-MX" sz="2400" b="1" dirty="0"/>
              <a:t>%</a:t>
            </a:r>
            <a:endParaRPr lang="es-MX" sz="2400" dirty="0"/>
          </a:p>
          <a:p>
            <a:r>
              <a:rPr lang="es-MX" sz="2400" b="1" dirty="0"/>
              <a:t>Tiktok           </a:t>
            </a:r>
            <a:r>
              <a:rPr lang="es-MX" sz="2400" b="1" dirty="0">
                <a:solidFill>
                  <a:srgbClr val="0070C0"/>
                </a:solidFill>
              </a:rPr>
              <a:t>70.4</a:t>
            </a:r>
            <a:r>
              <a:rPr lang="es-MX" sz="2400" b="1" dirty="0"/>
              <a:t>%</a:t>
            </a:r>
            <a:endParaRPr lang="es-MX" sz="2400" dirty="0"/>
          </a:p>
          <a:p>
            <a:r>
              <a:rPr lang="es-MX" sz="2400" b="1" dirty="0"/>
              <a:t>Twitter         56.0%</a:t>
            </a:r>
            <a:endParaRPr lang="es-MX" sz="2400" dirty="0"/>
          </a:p>
          <a:p>
            <a:r>
              <a:rPr lang="es-MX" sz="2400" b="1" dirty="0"/>
              <a:t>Pinterest      </a:t>
            </a:r>
            <a:r>
              <a:rPr lang="es-MX" sz="2400" b="1" dirty="0">
                <a:solidFill>
                  <a:srgbClr val="FF0000"/>
                </a:solidFill>
              </a:rPr>
              <a:t>46.0</a:t>
            </a:r>
            <a:r>
              <a:rPr lang="es-MX" sz="2400" b="1" dirty="0"/>
              <a:t>%</a:t>
            </a:r>
            <a:endParaRPr lang="es-MX" sz="2400" dirty="0"/>
          </a:p>
          <a:p>
            <a:r>
              <a:rPr lang="es-MX" sz="2400" b="1" dirty="0"/>
              <a:t>Telegram     </a:t>
            </a:r>
            <a:r>
              <a:rPr lang="es-MX" sz="2400" b="1" dirty="0">
                <a:solidFill>
                  <a:schemeClr val="accent5"/>
                </a:solidFill>
              </a:rPr>
              <a:t>39.9</a:t>
            </a:r>
            <a:r>
              <a:rPr lang="es-MX" sz="2400" b="1" dirty="0"/>
              <a:t>%</a:t>
            </a:r>
            <a:endParaRPr lang="es-MX" sz="2400" dirty="0"/>
          </a:p>
          <a:p>
            <a:r>
              <a:rPr lang="es-MX" sz="2400" b="1" dirty="0"/>
              <a:t>Snapchat     29%</a:t>
            </a:r>
            <a:endParaRPr lang="es-MX" sz="2400" dirty="0"/>
          </a:p>
          <a:p>
            <a:r>
              <a:rPr lang="es-MX" sz="2400" b="1" dirty="0"/>
              <a:t>Skype          22.2%</a:t>
            </a:r>
            <a:endParaRPr lang="es-MX" sz="2400" dirty="0"/>
          </a:p>
          <a:p>
            <a:endParaRPr lang="es-MX" sz="1600" dirty="0"/>
          </a:p>
        </p:txBody>
      </p:sp>
      <p:sp>
        <p:nvSpPr>
          <p:cNvPr id="5" name="CuadroTexto 4"/>
          <p:cNvSpPr txBox="1"/>
          <p:nvPr/>
        </p:nvSpPr>
        <p:spPr>
          <a:xfrm>
            <a:off x="1334042" y="14928"/>
            <a:ext cx="9821086" cy="461665"/>
          </a:xfrm>
          <a:prstGeom prst="rect">
            <a:avLst/>
          </a:prstGeom>
          <a:noFill/>
        </p:spPr>
        <p:txBody>
          <a:bodyPr wrap="none" rtlCol="0">
            <a:spAutoFit/>
          </a:bodyPr>
          <a:lstStyle/>
          <a:p>
            <a:r>
              <a:rPr lang="es-MX" sz="2400" b="1" dirty="0">
                <a:solidFill>
                  <a:srgbClr val="0033CC"/>
                </a:solidFill>
              </a:rPr>
              <a:t>APLICACIONES DE MENSAJERÍA INSTANTANEA MÁS POPULARES EN MÉXICO</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5497" y="3878140"/>
            <a:ext cx="2884395" cy="824113"/>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175" y="2388167"/>
            <a:ext cx="1239650" cy="1239650"/>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7383" y="1646551"/>
            <a:ext cx="2231589" cy="2231589"/>
          </a:xfrm>
          <a:prstGeom prst="rect">
            <a:avLst/>
          </a:prstGeom>
        </p:spPr>
      </p:pic>
    </p:spTree>
    <p:extLst>
      <p:ext uri="{BB962C8B-B14F-4D97-AF65-F5344CB8AC3E}">
        <p14:creationId xmlns:p14="http://schemas.microsoft.com/office/powerpoint/2010/main" val="3255345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ítulo 1"/>
          <p:cNvSpPr txBox="1">
            <a:spLocks/>
          </p:cNvSpPr>
          <p:nvPr/>
        </p:nvSpPr>
        <p:spPr>
          <a:xfrm>
            <a:off x="564905" y="479817"/>
            <a:ext cx="10688312" cy="6255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rgbClr val="9D2449"/>
                </a:solidFill>
                <a:latin typeface="Montserrat" panose="00000500000000000000" pitchFamily="2" charset="0"/>
                <a:ea typeface="+mj-ea"/>
                <a:cs typeface="+mj-cs"/>
              </a:defRPr>
            </a:lvl1pPr>
          </a:lstStyle>
          <a:p>
            <a:r>
              <a:rPr lang="es-MX" sz="2800" dirty="0">
                <a:solidFill>
                  <a:srgbClr val="FF0000"/>
                </a:solidFill>
                <a:effectLst>
                  <a:outerShdw blurRad="38100" dist="38100" dir="2700000" algn="tl">
                    <a:srgbClr val="000000">
                      <a:alpha val="43137"/>
                    </a:srgbClr>
                  </a:outerShdw>
                </a:effectLst>
                <a:latin typeface="Arial Black" panose="020B0A04020102020204" pitchFamily="34" charset="0"/>
              </a:rPr>
              <a:t>CIBERDELITOS</a:t>
            </a:r>
          </a:p>
        </p:txBody>
      </p:sp>
      <p:graphicFrame>
        <p:nvGraphicFramePr>
          <p:cNvPr id="4" name="Diagrama 3"/>
          <p:cNvGraphicFramePr/>
          <p:nvPr>
            <p:extLst>
              <p:ext uri="{D42A27DB-BD31-4B8C-83A1-F6EECF244321}">
                <p14:modId xmlns:p14="http://schemas.microsoft.com/office/powerpoint/2010/main" val="1997587480"/>
              </p:ext>
            </p:extLst>
          </p:nvPr>
        </p:nvGraphicFramePr>
        <p:xfrm>
          <a:off x="678816" y="1679436"/>
          <a:ext cx="5394640" cy="2783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1459529847"/>
              </p:ext>
            </p:extLst>
          </p:nvPr>
        </p:nvGraphicFramePr>
        <p:xfrm>
          <a:off x="6217766" y="1773702"/>
          <a:ext cx="5972710" cy="26311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9474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ítulo 5"/>
          <p:cNvSpPr>
            <a:spLocks noGrp="1"/>
          </p:cNvSpPr>
          <p:nvPr>
            <p:ph type="title"/>
          </p:nvPr>
        </p:nvSpPr>
        <p:spPr>
          <a:xfrm>
            <a:off x="603609" y="300620"/>
            <a:ext cx="10515600" cy="596635"/>
          </a:xfrm>
        </p:spPr>
        <p:txBody>
          <a:bodyPr>
            <a:normAutofit/>
          </a:bodyPr>
          <a:lstStyle/>
          <a:p>
            <a:pPr algn="ctr"/>
            <a:r>
              <a:rPr lang="es-ES" sz="2000" b="1" dirty="0">
                <a:solidFill>
                  <a:srgbClr val="C00000"/>
                </a:solidFill>
                <a:latin typeface="Arial Rounded MT Bold" panose="020F0704030504030204" pitchFamily="34" charset="0"/>
              </a:rPr>
              <a:t>Verifica el HTTPS: Protocolo seguro de transferencia de hipertexto</a:t>
            </a:r>
            <a:endParaRPr lang="es-MX" sz="2000" b="1" dirty="0">
              <a:solidFill>
                <a:srgbClr val="C00000"/>
              </a:solidFill>
              <a:latin typeface="Arial Rounded MT Bold" panose="020F0704030504030204" pitchFamily="34" charset="0"/>
            </a:endParaRPr>
          </a:p>
        </p:txBody>
      </p:sp>
      <p:grpSp>
        <p:nvGrpSpPr>
          <p:cNvPr id="4" name="docshapegroup196"/>
          <p:cNvGrpSpPr>
            <a:grpSpLocks/>
          </p:cNvGrpSpPr>
          <p:nvPr/>
        </p:nvGrpSpPr>
        <p:grpSpPr bwMode="auto">
          <a:xfrm>
            <a:off x="965329" y="933586"/>
            <a:ext cx="8543459" cy="871592"/>
            <a:chOff x="931" y="86"/>
            <a:chExt cx="11844" cy="960"/>
          </a:xfrm>
        </p:grpSpPr>
        <p:pic>
          <p:nvPicPr>
            <p:cNvPr id="5" name="docshape1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 y="86"/>
              <a:ext cx="11844"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ocshape198"/>
            <p:cNvSpPr>
              <a:spLocks/>
            </p:cNvSpPr>
            <p:nvPr/>
          </p:nvSpPr>
          <p:spPr bwMode="auto">
            <a:xfrm>
              <a:off x="2431" y="105"/>
              <a:ext cx="1116" cy="584"/>
            </a:xfrm>
            <a:custGeom>
              <a:avLst/>
              <a:gdLst>
                <a:gd name="T0" fmla="+- 0 2431 2431"/>
                <a:gd name="T1" fmla="*/ T0 w 1116"/>
                <a:gd name="T2" fmla="+- 0 397 105"/>
                <a:gd name="T3" fmla="*/ 397 h 584"/>
                <a:gd name="T4" fmla="+- 0 2466 2431"/>
                <a:gd name="T5" fmla="*/ T4 w 1116"/>
                <a:gd name="T6" fmla="+- 0 295 105"/>
                <a:gd name="T7" fmla="*/ 295 h 584"/>
                <a:gd name="T8" fmla="+- 0 2507 2431"/>
                <a:gd name="T9" fmla="*/ T8 w 1116"/>
                <a:gd name="T10" fmla="+- 0 250 105"/>
                <a:gd name="T11" fmla="*/ 250 h 584"/>
                <a:gd name="T12" fmla="+- 0 2562 2431"/>
                <a:gd name="T13" fmla="*/ T12 w 1116"/>
                <a:gd name="T14" fmla="+- 0 209 105"/>
                <a:gd name="T15" fmla="*/ 209 h 584"/>
                <a:gd name="T16" fmla="+- 0 2630 2431"/>
                <a:gd name="T17" fmla="*/ T16 w 1116"/>
                <a:gd name="T18" fmla="+- 0 174 105"/>
                <a:gd name="T19" fmla="*/ 174 h 584"/>
                <a:gd name="T20" fmla="+- 0 2708 2431"/>
                <a:gd name="T21" fmla="*/ T20 w 1116"/>
                <a:gd name="T22" fmla="+- 0 145 105"/>
                <a:gd name="T23" fmla="*/ 145 h 584"/>
                <a:gd name="T24" fmla="+- 0 2794 2431"/>
                <a:gd name="T25" fmla="*/ T24 w 1116"/>
                <a:gd name="T26" fmla="+- 0 123 105"/>
                <a:gd name="T27" fmla="*/ 123 h 584"/>
                <a:gd name="T28" fmla="+- 0 2889 2431"/>
                <a:gd name="T29" fmla="*/ T28 w 1116"/>
                <a:gd name="T30" fmla="+- 0 110 105"/>
                <a:gd name="T31" fmla="*/ 110 h 584"/>
                <a:gd name="T32" fmla="+- 0 2989 2431"/>
                <a:gd name="T33" fmla="*/ T32 w 1116"/>
                <a:gd name="T34" fmla="+- 0 105 105"/>
                <a:gd name="T35" fmla="*/ 105 h 584"/>
                <a:gd name="T36" fmla="+- 0 3090 2431"/>
                <a:gd name="T37" fmla="*/ T36 w 1116"/>
                <a:gd name="T38" fmla="+- 0 110 105"/>
                <a:gd name="T39" fmla="*/ 110 h 584"/>
                <a:gd name="T40" fmla="+- 0 3184 2431"/>
                <a:gd name="T41" fmla="*/ T40 w 1116"/>
                <a:gd name="T42" fmla="+- 0 123 105"/>
                <a:gd name="T43" fmla="*/ 123 h 584"/>
                <a:gd name="T44" fmla="+- 0 3271 2431"/>
                <a:gd name="T45" fmla="*/ T44 w 1116"/>
                <a:gd name="T46" fmla="+- 0 145 105"/>
                <a:gd name="T47" fmla="*/ 145 h 584"/>
                <a:gd name="T48" fmla="+- 0 3349 2431"/>
                <a:gd name="T49" fmla="*/ T48 w 1116"/>
                <a:gd name="T50" fmla="+- 0 174 105"/>
                <a:gd name="T51" fmla="*/ 174 h 584"/>
                <a:gd name="T52" fmla="+- 0 3416 2431"/>
                <a:gd name="T53" fmla="*/ T52 w 1116"/>
                <a:gd name="T54" fmla="+- 0 209 105"/>
                <a:gd name="T55" fmla="*/ 209 h 584"/>
                <a:gd name="T56" fmla="+- 0 3471 2431"/>
                <a:gd name="T57" fmla="*/ T56 w 1116"/>
                <a:gd name="T58" fmla="+- 0 250 105"/>
                <a:gd name="T59" fmla="*/ 250 h 584"/>
                <a:gd name="T60" fmla="+- 0 3512 2431"/>
                <a:gd name="T61" fmla="*/ T60 w 1116"/>
                <a:gd name="T62" fmla="+- 0 295 105"/>
                <a:gd name="T63" fmla="*/ 295 h 584"/>
                <a:gd name="T64" fmla="+- 0 3547 2431"/>
                <a:gd name="T65" fmla="*/ T64 w 1116"/>
                <a:gd name="T66" fmla="+- 0 397 105"/>
                <a:gd name="T67" fmla="*/ 397 h 584"/>
                <a:gd name="T68" fmla="+- 0 3538 2431"/>
                <a:gd name="T69" fmla="*/ T68 w 1116"/>
                <a:gd name="T70" fmla="+- 0 449 105"/>
                <a:gd name="T71" fmla="*/ 449 h 584"/>
                <a:gd name="T72" fmla="+- 0 3471 2431"/>
                <a:gd name="T73" fmla="*/ T72 w 1116"/>
                <a:gd name="T74" fmla="+- 0 544 105"/>
                <a:gd name="T75" fmla="*/ 544 h 584"/>
                <a:gd name="T76" fmla="+- 0 3416 2431"/>
                <a:gd name="T77" fmla="*/ T76 w 1116"/>
                <a:gd name="T78" fmla="+- 0 585 105"/>
                <a:gd name="T79" fmla="*/ 585 h 584"/>
                <a:gd name="T80" fmla="+- 0 3349 2431"/>
                <a:gd name="T81" fmla="*/ T80 w 1116"/>
                <a:gd name="T82" fmla="+- 0 620 105"/>
                <a:gd name="T83" fmla="*/ 620 h 584"/>
                <a:gd name="T84" fmla="+- 0 3271 2431"/>
                <a:gd name="T85" fmla="*/ T84 w 1116"/>
                <a:gd name="T86" fmla="+- 0 649 105"/>
                <a:gd name="T87" fmla="*/ 649 h 584"/>
                <a:gd name="T88" fmla="+- 0 3184 2431"/>
                <a:gd name="T89" fmla="*/ T88 w 1116"/>
                <a:gd name="T90" fmla="+- 0 670 105"/>
                <a:gd name="T91" fmla="*/ 670 h 584"/>
                <a:gd name="T92" fmla="+- 0 3090 2431"/>
                <a:gd name="T93" fmla="*/ T92 w 1116"/>
                <a:gd name="T94" fmla="+- 0 684 105"/>
                <a:gd name="T95" fmla="*/ 684 h 584"/>
                <a:gd name="T96" fmla="+- 0 2989 2431"/>
                <a:gd name="T97" fmla="*/ T96 w 1116"/>
                <a:gd name="T98" fmla="+- 0 688 105"/>
                <a:gd name="T99" fmla="*/ 688 h 584"/>
                <a:gd name="T100" fmla="+- 0 2889 2431"/>
                <a:gd name="T101" fmla="*/ T100 w 1116"/>
                <a:gd name="T102" fmla="+- 0 684 105"/>
                <a:gd name="T103" fmla="*/ 684 h 584"/>
                <a:gd name="T104" fmla="+- 0 2794 2431"/>
                <a:gd name="T105" fmla="*/ T104 w 1116"/>
                <a:gd name="T106" fmla="+- 0 670 105"/>
                <a:gd name="T107" fmla="*/ 670 h 584"/>
                <a:gd name="T108" fmla="+- 0 2708 2431"/>
                <a:gd name="T109" fmla="*/ T108 w 1116"/>
                <a:gd name="T110" fmla="+- 0 649 105"/>
                <a:gd name="T111" fmla="*/ 649 h 584"/>
                <a:gd name="T112" fmla="+- 0 2630 2431"/>
                <a:gd name="T113" fmla="*/ T112 w 1116"/>
                <a:gd name="T114" fmla="+- 0 620 105"/>
                <a:gd name="T115" fmla="*/ 620 h 584"/>
                <a:gd name="T116" fmla="+- 0 2562 2431"/>
                <a:gd name="T117" fmla="*/ T116 w 1116"/>
                <a:gd name="T118" fmla="+- 0 585 105"/>
                <a:gd name="T119" fmla="*/ 585 h 584"/>
                <a:gd name="T120" fmla="+- 0 2507 2431"/>
                <a:gd name="T121" fmla="*/ T120 w 1116"/>
                <a:gd name="T122" fmla="+- 0 544 105"/>
                <a:gd name="T123" fmla="*/ 544 h 584"/>
                <a:gd name="T124" fmla="+- 0 2466 2431"/>
                <a:gd name="T125" fmla="*/ T124 w 1116"/>
                <a:gd name="T126" fmla="+- 0 499 105"/>
                <a:gd name="T127" fmla="*/ 499 h 584"/>
                <a:gd name="T128" fmla="+- 0 2431 2431"/>
                <a:gd name="T129" fmla="*/ T128 w 1116"/>
                <a:gd name="T130" fmla="+- 0 397 105"/>
                <a:gd name="T131" fmla="*/ 397 h 5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116" h="584">
                  <a:moveTo>
                    <a:pt x="0" y="292"/>
                  </a:moveTo>
                  <a:lnTo>
                    <a:pt x="35" y="190"/>
                  </a:lnTo>
                  <a:lnTo>
                    <a:pt x="76" y="145"/>
                  </a:lnTo>
                  <a:lnTo>
                    <a:pt x="131" y="104"/>
                  </a:lnTo>
                  <a:lnTo>
                    <a:pt x="199" y="69"/>
                  </a:lnTo>
                  <a:lnTo>
                    <a:pt x="277" y="40"/>
                  </a:lnTo>
                  <a:lnTo>
                    <a:pt x="363" y="18"/>
                  </a:lnTo>
                  <a:lnTo>
                    <a:pt x="458" y="5"/>
                  </a:lnTo>
                  <a:lnTo>
                    <a:pt x="558" y="0"/>
                  </a:lnTo>
                  <a:lnTo>
                    <a:pt x="659" y="5"/>
                  </a:lnTo>
                  <a:lnTo>
                    <a:pt x="753" y="18"/>
                  </a:lnTo>
                  <a:lnTo>
                    <a:pt x="840" y="40"/>
                  </a:lnTo>
                  <a:lnTo>
                    <a:pt x="918" y="69"/>
                  </a:lnTo>
                  <a:lnTo>
                    <a:pt x="985" y="104"/>
                  </a:lnTo>
                  <a:lnTo>
                    <a:pt x="1040" y="145"/>
                  </a:lnTo>
                  <a:lnTo>
                    <a:pt x="1081" y="190"/>
                  </a:lnTo>
                  <a:lnTo>
                    <a:pt x="1116" y="292"/>
                  </a:lnTo>
                  <a:lnTo>
                    <a:pt x="1107" y="344"/>
                  </a:lnTo>
                  <a:lnTo>
                    <a:pt x="1040" y="439"/>
                  </a:lnTo>
                  <a:lnTo>
                    <a:pt x="985" y="480"/>
                  </a:lnTo>
                  <a:lnTo>
                    <a:pt x="918" y="515"/>
                  </a:lnTo>
                  <a:lnTo>
                    <a:pt x="840" y="544"/>
                  </a:lnTo>
                  <a:lnTo>
                    <a:pt x="753" y="565"/>
                  </a:lnTo>
                  <a:lnTo>
                    <a:pt x="659" y="579"/>
                  </a:lnTo>
                  <a:lnTo>
                    <a:pt x="558" y="583"/>
                  </a:lnTo>
                  <a:lnTo>
                    <a:pt x="458" y="579"/>
                  </a:lnTo>
                  <a:lnTo>
                    <a:pt x="363" y="565"/>
                  </a:lnTo>
                  <a:lnTo>
                    <a:pt x="277" y="544"/>
                  </a:lnTo>
                  <a:lnTo>
                    <a:pt x="199" y="515"/>
                  </a:lnTo>
                  <a:lnTo>
                    <a:pt x="131" y="480"/>
                  </a:lnTo>
                  <a:lnTo>
                    <a:pt x="76" y="439"/>
                  </a:lnTo>
                  <a:lnTo>
                    <a:pt x="35" y="394"/>
                  </a:lnTo>
                  <a:lnTo>
                    <a:pt x="0" y="292"/>
                  </a:lnTo>
                  <a:close/>
                </a:path>
              </a:pathLst>
            </a:custGeom>
            <a:noFill/>
            <a:ln w="12700">
              <a:solidFill>
                <a:srgbClr val="001F5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pSp>
      <p:graphicFrame>
        <p:nvGraphicFramePr>
          <p:cNvPr id="7" name="Tabla 6"/>
          <p:cNvGraphicFramePr>
            <a:graphicFrameLocks noGrp="1"/>
          </p:cNvGraphicFramePr>
          <p:nvPr>
            <p:extLst>
              <p:ext uri="{D42A27DB-BD31-4B8C-83A1-F6EECF244321}">
                <p14:modId xmlns:p14="http://schemas.microsoft.com/office/powerpoint/2010/main" val="3716343923"/>
              </p:ext>
            </p:extLst>
          </p:nvPr>
        </p:nvGraphicFramePr>
        <p:xfrm>
          <a:off x="5523939" y="933586"/>
          <a:ext cx="5844891" cy="1687283"/>
        </p:xfrm>
        <a:graphic>
          <a:graphicData uri="http://schemas.openxmlformats.org/drawingml/2006/table">
            <a:tbl>
              <a:tblPr firstRow="1" bandRow="1">
                <a:tableStyleId>{37CE84F3-28C3-443E-9E96-99CF82512B78}</a:tableStyleId>
              </a:tblPr>
              <a:tblGrid>
                <a:gridCol w="2244318">
                  <a:extLst>
                    <a:ext uri="{9D8B030D-6E8A-4147-A177-3AD203B41FA5}">
                      <a16:colId xmlns:a16="http://schemas.microsoft.com/office/drawing/2014/main" val="20000"/>
                    </a:ext>
                  </a:extLst>
                </a:gridCol>
                <a:gridCol w="3600573">
                  <a:extLst>
                    <a:ext uri="{9D8B030D-6E8A-4147-A177-3AD203B41FA5}">
                      <a16:colId xmlns:a16="http://schemas.microsoft.com/office/drawing/2014/main" val="20001"/>
                    </a:ext>
                  </a:extLst>
                </a:gridCol>
              </a:tblGrid>
              <a:tr h="254723">
                <a:tc>
                  <a:txBody>
                    <a:bodyPr/>
                    <a:lstStyle/>
                    <a:p>
                      <a:pPr fontAlgn="t"/>
                      <a:r>
                        <a:rPr lang="es-MX" sz="1200" dirty="0">
                          <a:effectLst/>
                        </a:rPr>
                        <a:t>segundo nivel específico de país</a:t>
                      </a:r>
                    </a:p>
                  </a:txBody>
                  <a:tcPr marL="30480" marR="30480" marT="30480" marB="30480"/>
                </a:tc>
                <a:tc>
                  <a:txBody>
                    <a:bodyPr/>
                    <a:lstStyle/>
                    <a:p>
                      <a:pPr fontAlgn="t"/>
                      <a:r>
                        <a:rPr lang="es-MX" sz="1200" dirty="0">
                          <a:effectLst/>
                        </a:rPr>
                        <a:t>Significado de la extensión</a:t>
                      </a:r>
                    </a:p>
                  </a:txBody>
                  <a:tcPr marL="30480" marR="30480" marT="30480" marB="30480"/>
                </a:tc>
                <a:extLst>
                  <a:ext uri="{0D108BD9-81ED-4DB2-BD59-A6C34878D82A}">
                    <a16:rowId xmlns:a16="http://schemas.microsoft.com/office/drawing/2014/main" val="10000"/>
                  </a:ext>
                </a:extLst>
              </a:tr>
              <a:tr h="259280">
                <a:tc>
                  <a:txBody>
                    <a:bodyPr/>
                    <a:lstStyle/>
                    <a:p>
                      <a:pPr fontAlgn="t"/>
                      <a:r>
                        <a:rPr lang="es-MX" sz="1800" dirty="0">
                          <a:effectLst/>
                        </a:rPr>
                        <a:t>.co.uk</a:t>
                      </a:r>
                      <a:endParaRPr lang="es-MX" sz="1800" dirty="0">
                        <a:solidFill>
                          <a:srgbClr val="0033CC"/>
                        </a:solidFill>
                        <a:effectLst/>
                      </a:endParaRPr>
                    </a:p>
                  </a:txBody>
                  <a:tcPr marL="30480" marR="30480" marT="30480" marB="30480"/>
                </a:tc>
                <a:tc>
                  <a:txBody>
                    <a:bodyPr/>
                    <a:lstStyle/>
                    <a:p>
                      <a:pPr fontAlgn="t"/>
                      <a:r>
                        <a:rPr lang="es-MX" sz="1200">
                          <a:effectLst/>
                        </a:rPr>
                        <a:t>Sitios web comerciales en Reino Unido</a:t>
                      </a:r>
                    </a:p>
                  </a:txBody>
                  <a:tcPr marL="30480" marR="30480" marT="30480" marB="30480"/>
                </a:tc>
                <a:extLst>
                  <a:ext uri="{0D108BD9-81ED-4DB2-BD59-A6C34878D82A}">
                    <a16:rowId xmlns:a16="http://schemas.microsoft.com/office/drawing/2014/main" val="10001"/>
                  </a:ext>
                </a:extLst>
              </a:tr>
              <a:tr h="329992">
                <a:tc>
                  <a:txBody>
                    <a:bodyPr/>
                    <a:lstStyle/>
                    <a:p>
                      <a:pPr fontAlgn="t"/>
                      <a:r>
                        <a:rPr lang="es-MX" sz="1800" dirty="0">
                          <a:effectLst/>
                        </a:rPr>
                        <a:t>.gov.uk</a:t>
                      </a:r>
                      <a:endParaRPr lang="es-MX" sz="1800" dirty="0">
                        <a:solidFill>
                          <a:srgbClr val="0033CC"/>
                        </a:solidFill>
                        <a:effectLst/>
                      </a:endParaRPr>
                    </a:p>
                  </a:txBody>
                  <a:tcPr marL="30480" marR="30480" marT="30480" marB="30480"/>
                </a:tc>
                <a:tc>
                  <a:txBody>
                    <a:bodyPr/>
                    <a:lstStyle/>
                    <a:p>
                      <a:pPr fontAlgn="t"/>
                      <a:r>
                        <a:rPr lang="es-MX" sz="1200" dirty="0">
                          <a:effectLst/>
                        </a:rPr>
                        <a:t>Organismos y servicios del gobierno central y regional en Reino Unido</a:t>
                      </a:r>
                    </a:p>
                  </a:txBody>
                  <a:tcPr marL="30480" marR="30480" marT="30480" marB="30480"/>
                </a:tc>
                <a:extLst>
                  <a:ext uri="{0D108BD9-81ED-4DB2-BD59-A6C34878D82A}">
                    <a16:rowId xmlns:a16="http://schemas.microsoft.com/office/drawing/2014/main" val="10002"/>
                  </a:ext>
                </a:extLst>
              </a:tr>
              <a:tr h="259280">
                <a:tc>
                  <a:txBody>
                    <a:bodyPr/>
                    <a:lstStyle/>
                    <a:p>
                      <a:pPr fontAlgn="t"/>
                      <a:r>
                        <a:rPr lang="es-MX" sz="1800">
                          <a:effectLst/>
                        </a:rPr>
                        <a:t>.me.uk</a:t>
                      </a:r>
                      <a:endParaRPr lang="es-MX" sz="1800">
                        <a:solidFill>
                          <a:srgbClr val="0033CC"/>
                        </a:solidFill>
                        <a:effectLst/>
                      </a:endParaRPr>
                    </a:p>
                  </a:txBody>
                  <a:tcPr marL="30480" marR="30480" marT="30480" marB="30480"/>
                </a:tc>
                <a:tc>
                  <a:txBody>
                    <a:bodyPr/>
                    <a:lstStyle/>
                    <a:p>
                      <a:pPr fontAlgn="t"/>
                      <a:r>
                        <a:rPr lang="es-MX" sz="1200" dirty="0">
                          <a:effectLst/>
                        </a:rPr>
                        <a:t>Personas privadas en Reino Unido</a:t>
                      </a:r>
                    </a:p>
                  </a:txBody>
                  <a:tcPr marL="30480" marR="30480" marT="30480" marB="30480"/>
                </a:tc>
                <a:extLst>
                  <a:ext uri="{0D108BD9-81ED-4DB2-BD59-A6C34878D82A}">
                    <a16:rowId xmlns:a16="http://schemas.microsoft.com/office/drawing/2014/main" val="10003"/>
                  </a:ext>
                </a:extLst>
              </a:tr>
              <a:tr h="259280">
                <a:tc>
                  <a:txBody>
                    <a:bodyPr/>
                    <a:lstStyle/>
                    <a:p>
                      <a:pPr fontAlgn="t"/>
                      <a:r>
                        <a:rPr lang="es-MX" sz="1800" dirty="0">
                          <a:effectLst/>
                        </a:rPr>
                        <a:t>.sch.uk</a:t>
                      </a:r>
                      <a:endParaRPr lang="es-MX" sz="1800" dirty="0">
                        <a:solidFill>
                          <a:srgbClr val="0033CC"/>
                        </a:solidFill>
                        <a:effectLst/>
                      </a:endParaRPr>
                    </a:p>
                  </a:txBody>
                  <a:tcPr marL="30480" marR="30480" marT="30480" marB="30480"/>
                </a:tc>
                <a:tc>
                  <a:txBody>
                    <a:bodyPr/>
                    <a:lstStyle/>
                    <a:p>
                      <a:pPr fontAlgn="t"/>
                      <a:r>
                        <a:rPr lang="es-MX" sz="1200" dirty="0">
                          <a:effectLst/>
                        </a:rPr>
                        <a:t>Colegios en Reino Unido</a:t>
                      </a:r>
                    </a:p>
                  </a:txBody>
                  <a:tcPr marL="30480" marR="30480" marT="30480" marB="30480"/>
                </a:tc>
                <a:extLst>
                  <a:ext uri="{0D108BD9-81ED-4DB2-BD59-A6C34878D82A}">
                    <a16:rowId xmlns:a16="http://schemas.microsoft.com/office/drawing/2014/main" val="10004"/>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524267712"/>
              </p:ext>
            </p:extLst>
          </p:nvPr>
        </p:nvGraphicFramePr>
        <p:xfrm>
          <a:off x="965329" y="1588615"/>
          <a:ext cx="3158294" cy="3428269"/>
        </p:xfrm>
        <a:graphic>
          <a:graphicData uri="http://schemas.openxmlformats.org/drawingml/2006/table">
            <a:tbl>
              <a:tblPr firstRow="1" bandRow="1">
                <a:tableStyleId>{21E4AEA4-8DFA-4A89-87EB-49C32662AFE0}</a:tableStyleId>
              </a:tblPr>
              <a:tblGrid>
                <a:gridCol w="1139548">
                  <a:extLst>
                    <a:ext uri="{9D8B030D-6E8A-4147-A177-3AD203B41FA5}">
                      <a16:colId xmlns:a16="http://schemas.microsoft.com/office/drawing/2014/main" val="20000"/>
                    </a:ext>
                  </a:extLst>
                </a:gridCol>
                <a:gridCol w="2018746">
                  <a:extLst>
                    <a:ext uri="{9D8B030D-6E8A-4147-A177-3AD203B41FA5}">
                      <a16:colId xmlns:a16="http://schemas.microsoft.com/office/drawing/2014/main" val="20001"/>
                    </a:ext>
                  </a:extLst>
                </a:gridCol>
              </a:tblGrid>
              <a:tr h="37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effectLst/>
                        </a:rPr>
                        <a:t>Extensión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país</a:t>
                      </a:r>
                    </a:p>
                  </a:txBody>
                  <a:tcPr/>
                </a:tc>
                <a:extLst>
                  <a:ext uri="{0D108BD9-81ED-4DB2-BD59-A6C34878D82A}">
                    <a16:rowId xmlns:a16="http://schemas.microsoft.com/office/drawing/2014/main" val="10000"/>
                  </a:ext>
                </a:extLst>
              </a:tr>
              <a:tr h="321979">
                <a:tc>
                  <a:txBody>
                    <a:bodyPr/>
                    <a:lstStyle/>
                    <a:p>
                      <a:pPr algn="ctr" fontAlgn="t"/>
                      <a:r>
                        <a:rPr lang="es-MX" sz="1800" u="none" strike="noStrike" dirty="0">
                          <a:effectLst/>
                          <a:hlinkClick r:id="rId3" tooltip="Consigue tu dominio .mx en IONOS"/>
                        </a:rPr>
                        <a:t>.mx</a:t>
                      </a:r>
                      <a:endParaRPr lang="es-MX" sz="1800" dirty="0">
                        <a:effectLst/>
                      </a:endParaRPr>
                    </a:p>
                  </a:txBody>
                  <a:tcPr marL="30480" marR="30480" marT="30480" marB="30480"/>
                </a:tc>
                <a:tc>
                  <a:txBody>
                    <a:bodyPr/>
                    <a:lstStyle/>
                    <a:p>
                      <a:pPr fontAlgn="t"/>
                      <a:r>
                        <a:rPr lang="es-MX" sz="1600" dirty="0">
                          <a:effectLst/>
                        </a:rPr>
                        <a:t>México</a:t>
                      </a:r>
                    </a:p>
                  </a:txBody>
                  <a:tcPr marL="30480" marR="30480" marT="30480" marB="30480"/>
                </a:tc>
                <a:extLst>
                  <a:ext uri="{0D108BD9-81ED-4DB2-BD59-A6C34878D82A}">
                    <a16:rowId xmlns:a16="http://schemas.microsoft.com/office/drawing/2014/main" val="10001"/>
                  </a:ext>
                </a:extLst>
              </a:tr>
              <a:tr h="326298">
                <a:tc>
                  <a:txBody>
                    <a:bodyPr/>
                    <a:lstStyle/>
                    <a:p>
                      <a:pPr algn="ctr" fontAlgn="t"/>
                      <a:r>
                        <a:rPr lang="es-MX" sz="1800" dirty="0">
                          <a:effectLst/>
                        </a:rPr>
                        <a:t>.ch</a:t>
                      </a:r>
                    </a:p>
                  </a:txBody>
                  <a:tcPr marL="30480" marR="30480" marT="30480" marB="30480"/>
                </a:tc>
                <a:tc>
                  <a:txBody>
                    <a:bodyPr/>
                    <a:lstStyle/>
                    <a:p>
                      <a:pPr fontAlgn="t"/>
                      <a:r>
                        <a:rPr lang="es-MX" sz="1600" dirty="0">
                          <a:effectLst/>
                        </a:rPr>
                        <a:t>Suiza</a:t>
                      </a:r>
                    </a:p>
                  </a:txBody>
                  <a:tcPr marL="30480" marR="30480" marT="30480" marB="30480"/>
                </a:tc>
                <a:extLst>
                  <a:ext uri="{0D108BD9-81ED-4DB2-BD59-A6C34878D82A}">
                    <a16:rowId xmlns:a16="http://schemas.microsoft.com/office/drawing/2014/main" val="10002"/>
                  </a:ext>
                </a:extLst>
              </a:tr>
              <a:tr h="348139">
                <a:tc>
                  <a:txBody>
                    <a:bodyPr/>
                    <a:lstStyle/>
                    <a:p>
                      <a:pPr algn="ctr" fontAlgn="t"/>
                      <a:r>
                        <a:rPr lang="es-MX" sz="1800">
                          <a:effectLst/>
                        </a:rPr>
                        <a:t>.cn</a:t>
                      </a:r>
                    </a:p>
                  </a:txBody>
                  <a:tcPr marL="30480" marR="30480" marT="30480" marB="30480"/>
                </a:tc>
                <a:tc>
                  <a:txBody>
                    <a:bodyPr/>
                    <a:lstStyle/>
                    <a:p>
                      <a:pPr fontAlgn="t"/>
                      <a:r>
                        <a:rPr lang="es-MX" sz="1600" dirty="0">
                          <a:effectLst/>
                        </a:rPr>
                        <a:t>China</a:t>
                      </a:r>
                    </a:p>
                  </a:txBody>
                  <a:tcPr marL="30480" marR="30480" marT="30480" marB="30480"/>
                </a:tc>
                <a:extLst>
                  <a:ext uri="{0D108BD9-81ED-4DB2-BD59-A6C34878D82A}">
                    <a16:rowId xmlns:a16="http://schemas.microsoft.com/office/drawing/2014/main" val="10003"/>
                  </a:ext>
                </a:extLst>
              </a:tr>
              <a:tr h="314756">
                <a:tc>
                  <a:txBody>
                    <a:bodyPr/>
                    <a:lstStyle/>
                    <a:p>
                      <a:pPr algn="ctr" fontAlgn="t"/>
                      <a:r>
                        <a:rPr lang="es-MX" sz="1800">
                          <a:effectLst/>
                        </a:rPr>
                        <a:t>.de</a:t>
                      </a:r>
                    </a:p>
                  </a:txBody>
                  <a:tcPr marL="30480" marR="30480" marT="30480" marB="30480"/>
                </a:tc>
                <a:tc>
                  <a:txBody>
                    <a:bodyPr/>
                    <a:lstStyle/>
                    <a:p>
                      <a:pPr fontAlgn="t"/>
                      <a:r>
                        <a:rPr lang="es-MX" sz="1600" dirty="0">
                          <a:effectLst/>
                        </a:rPr>
                        <a:t>Alemania</a:t>
                      </a:r>
                    </a:p>
                  </a:txBody>
                  <a:tcPr marL="30480" marR="30480" marT="30480" marB="30480"/>
                </a:tc>
                <a:extLst>
                  <a:ext uri="{0D108BD9-81ED-4DB2-BD59-A6C34878D82A}">
                    <a16:rowId xmlns:a16="http://schemas.microsoft.com/office/drawing/2014/main" val="10004"/>
                  </a:ext>
                </a:extLst>
              </a:tr>
              <a:tr h="348139">
                <a:tc>
                  <a:txBody>
                    <a:bodyPr/>
                    <a:lstStyle/>
                    <a:p>
                      <a:pPr algn="ctr" fontAlgn="t"/>
                      <a:r>
                        <a:rPr lang="es-MX" sz="1800" dirty="0">
                          <a:effectLst/>
                        </a:rPr>
                        <a:t>.</a:t>
                      </a:r>
                      <a:r>
                        <a:rPr lang="es-MX" sz="1800" dirty="0" err="1">
                          <a:effectLst/>
                        </a:rPr>
                        <a:t>eg</a:t>
                      </a:r>
                      <a:endParaRPr lang="es-MX" sz="1800" dirty="0">
                        <a:effectLst/>
                      </a:endParaRPr>
                    </a:p>
                  </a:txBody>
                  <a:tcPr marL="30480" marR="30480" marT="30480" marB="30480"/>
                </a:tc>
                <a:tc>
                  <a:txBody>
                    <a:bodyPr/>
                    <a:lstStyle/>
                    <a:p>
                      <a:pPr fontAlgn="t"/>
                      <a:r>
                        <a:rPr lang="es-MX" sz="1600">
                          <a:effectLst/>
                        </a:rPr>
                        <a:t>Egipto</a:t>
                      </a:r>
                    </a:p>
                  </a:txBody>
                  <a:tcPr marL="30480" marR="30480" marT="30480" marB="30480"/>
                </a:tc>
                <a:extLst>
                  <a:ext uri="{0D108BD9-81ED-4DB2-BD59-A6C34878D82A}">
                    <a16:rowId xmlns:a16="http://schemas.microsoft.com/office/drawing/2014/main" val="10005"/>
                  </a:ext>
                </a:extLst>
              </a:tr>
              <a:tr h="314756">
                <a:tc>
                  <a:txBody>
                    <a:bodyPr/>
                    <a:lstStyle/>
                    <a:p>
                      <a:pPr algn="ctr" fontAlgn="t"/>
                      <a:r>
                        <a:rPr lang="es-MX" sz="1800" u="none" strike="noStrike" dirty="0">
                          <a:effectLst/>
                          <a:hlinkClick r:id="rId3" tooltip="Consigue tu dominio .mx en IONOS"/>
                        </a:rPr>
                        <a:t>.mx</a:t>
                      </a:r>
                      <a:endParaRPr lang="es-MX" sz="1800" dirty="0">
                        <a:effectLst/>
                      </a:endParaRPr>
                    </a:p>
                  </a:txBody>
                  <a:tcPr marL="30480" marR="30480" marT="30480" marB="30480"/>
                </a:tc>
                <a:tc>
                  <a:txBody>
                    <a:bodyPr/>
                    <a:lstStyle/>
                    <a:p>
                      <a:pPr fontAlgn="t"/>
                      <a:r>
                        <a:rPr lang="es-MX" sz="1600" dirty="0">
                          <a:effectLst/>
                        </a:rPr>
                        <a:t>México</a:t>
                      </a:r>
                    </a:p>
                  </a:txBody>
                  <a:tcPr marL="30480" marR="30480" marT="30480" marB="30480"/>
                </a:tc>
                <a:extLst>
                  <a:ext uri="{0D108BD9-81ED-4DB2-BD59-A6C34878D82A}">
                    <a16:rowId xmlns:a16="http://schemas.microsoft.com/office/drawing/2014/main" val="10006"/>
                  </a:ext>
                </a:extLst>
              </a:tr>
              <a:tr h="314756">
                <a:tc>
                  <a:txBody>
                    <a:bodyPr/>
                    <a:lstStyle/>
                    <a:p>
                      <a:pPr algn="ctr" fontAlgn="t"/>
                      <a:r>
                        <a:rPr lang="es-MX" sz="1800" dirty="0">
                          <a:effectLst/>
                        </a:rPr>
                        <a:t>.</a:t>
                      </a:r>
                      <a:r>
                        <a:rPr lang="es-MX" sz="1800" dirty="0" err="1">
                          <a:effectLst/>
                        </a:rPr>
                        <a:t>fr</a:t>
                      </a:r>
                      <a:endParaRPr lang="es-MX" sz="1800" dirty="0">
                        <a:effectLst/>
                      </a:endParaRPr>
                    </a:p>
                  </a:txBody>
                  <a:tcPr marL="30480" marR="30480" marT="30480" marB="30480"/>
                </a:tc>
                <a:tc>
                  <a:txBody>
                    <a:bodyPr/>
                    <a:lstStyle/>
                    <a:p>
                      <a:pPr fontAlgn="t"/>
                      <a:r>
                        <a:rPr lang="es-MX" sz="1600">
                          <a:effectLst/>
                        </a:rPr>
                        <a:t>Francia</a:t>
                      </a:r>
                    </a:p>
                  </a:txBody>
                  <a:tcPr marL="30480" marR="30480" marT="30480" marB="30480"/>
                </a:tc>
                <a:extLst>
                  <a:ext uri="{0D108BD9-81ED-4DB2-BD59-A6C34878D82A}">
                    <a16:rowId xmlns:a16="http://schemas.microsoft.com/office/drawing/2014/main" val="10007"/>
                  </a:ext>
                </a:extLst>
              </a:tr>
              <a:tr h="314756">
                <a:tc>
                  <a:txBody>
                    <a:bodyPr/>
                    <a:lstStyle/>
                    <a:p>
                      <a:pPr algn="ctr" fontAlgn="t"/>
                      <a:r>
                        <a:rPr lang="es-MX" sz="1800">
                          <a:effectLst/>
                        </a:rPr>
                        <a:t>.it</a:t>
                      </a:r>
                    </a:p>
                  </a:txBody>
                  <a:tcPr marL="30480" marR="30480" marT="30480" marB="30480"/>
                </a:tc>
                <a:tc>
                  <a:txBody>
                    <a:bodyPr/>
                    <a:lstStyle/>
                    <a:p>
                      <a:pPr fontAlgn="t"/>
                      <a:r>
                        <a:rPr lang="es-MX" sz="1600">
                          <a:effectLst/>
                        </a:rPr>
                        <a:t>Italia</a:t>
                      </a:r>
                    </a:p>
                  </a:txBody>
                  <a:tcPr marL="30480" marR="30480" marT="30480" marB="30480"/>
                </a:tc>
                <a:extLst>
                  <a:ext uri="{0D108BD9-81ED-4DB2-BD59-A6C34878D82A}">
                    <a16:rowId xmlns:a16="http://schemas.microsoft.com/office/drawing/2014/main" val="10008"/>
                  </a:ext>
                </a:extLst>
              </a:tr>
              <a:tr h="348139">
                <a:tc>
                  <a:txBody>
                    <a:bodyPr/>
                    <a:lstStyle/>
                    <a:p>
                      <a:pPr algn="ctr" fontAlgn="t"/>
                      <a:r>
                        <a:rPr lang="es-MX" sz="1800" dirty="0">
                          <a:effectLst/>
                        </a:rPr>
                        <a:t>.</a:t>
                      </a:r>
                      <a:r>
                        <a:rPr lang="es-MX" sz="1800" dirty="0" err="1">
                          <a:effectLst/>
                        </a:rPr>
                        <a:t>ru</a:t>
                      </a:r>
                      <a:endParaRPr lang="es-MX" sz="1800" dirty="0">
                        <a:effectLst/>
                      </a:endParaRPr>
                    </a:p>
                  </a:txBody>
                  <a:tcPr marL="30480" marR="30480" marT="30480" marB="30480"/>
                </a:tc>
                <a:tc>
                  <a:txBody>
                    <a:bodyPr/>
                    <a:lstStyle/>
                    <a:p>
                      <a:pPr fontAlgn="t"/>
                      <a:r>
                        <a:rPr lang="es-MX" sz="1600" dirty="0">
                          <a:effectLst/>
                        </a:rPr>
                        <a:t>Rusia</a:t>
                      </a:r>
                    </a:p>
                  </a:txBody>
                  <a:tcPr marL="30480" marR="30480" marT="30480" marB="30480"/>
                </a:tc>
                <a:extLst>
                  <a:ext uri="{0D108BD9-81ED-4DB2-BD59-A6C34878D82A}">
                    <a16:rowId xmlns:a16="http://schemas.microsoft.com/office/drawing/2014/main" val="10009"/>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4133342843"/>
              </p:ext>
            </p:extLst>
          </p:nvPr>
        </p:nvGraphicFramePr>
        <p:xfrm>
          <a:off x="5523939" y="2685150"/>
          <a:ext cx="5844891" cy="2468880"/>
        </p:xfrm>
        <a:graphic>
          <a:graphicData uri="http://schemas.openxmlformats.org/drawingml/2006/table">
            <a:tbl>
              <a:tblPr firstRow="1" bandRow="1">
                <a:tableStyleId>{93296810-A885-4BE3-A3E7-6D5BEEA58F35}</a:tableStyleId>
              </a:tblPr>
              <a:tblGrid>
                <a:gridCol w="2167565">
                  <a:extLst>
                    <a:ext uri="{9D8B030D-6E8A-4147-A177-3AD203B41FA5}">
                      <a16:colId xmlns:a16="http://schemas.microsoft.com/office/drawing/2014/main" val="20000"/>
                    </a:ext>
                  </a:extLst>
                </a:gridCol>
                <a:gridCol w="3677326">
                  <a:extLst>
                    <a:ext uri="{9D8B030D-6E8A-4147-A177-3AD203B41FA5}">
                      <a16:colId xmlns:a16="http://schemas.microsoft.com/office/drawing/2014/main" val="20001"/>
                    </a:ext>
                  </a:extLst>
                </a:gridCol>
              </a:tblGrid>
              <a:tr h="304648">
                <a:tc>
                  <a:txBody>
                    <a:bodyPr/>
                    <a:lstStyle/>
                    <a:p>
                      <a:endParaRPr lang="es-MX" dirty="0"/>
                    </a:p>
                  </a:txBody>
                  <a:tcPr/>
                </a:tc>
                <a:tc>
                  <a:txBody>
                    <a:bodyPr/>
                    <a:lstStyle/>
                    <a:p>
                      <a:endParaRPr lang="es-MX" dirty="0"/>
                    </a:p>
                  </a:txBody>
                  <a:tcPr/>
                </a:tc>
                <a:extLst>
                  <a:ext uri="{0D108BD9-81ED-4DB2-BD59-A6C34878D82A}">
                    <a16:rowId xmlns:a16="http://schemas.microsoft.com/office/drawing/2014/main" val="10000"/>
                  </a:ext>
                </a:extLst>
              </a:tr>
              <a:tr h="264763">
                <a:tc>
                  <a:txBody>
                    <a:bodyPr/>
                    <a:lstStyle/>
                    <a:p>
                      <a:pPr fontAlgn="t"/>
                      <a:r>
                        <a:rPr lang="es-MX" sz="1800" u="none" strike="noStrike" dirty="0">
                          <a:effectLst/>
                          <a:hlinkClick r:id="rId4" tooltip="Tu web con el dominio .com en IONOS"/>
                        </a:rPr>
                        <a:t>.</a:t>
                      </a:r>
                      <a:r>
                        <a:rPr lang="es-MX" sz="1800" u="none" strike="noStrike" dirty="0" err="1">
                          <a:effectLst/>
                          <a:hlinkClick r:id="rId4" tooltip="Tu web con el dominio .com en IONOS"/>
                        </a:rPr>
                        <a:t>com</a:t>
                      </a:r>
                      <a:endParaRPr lang="es-MX" sz="1800" i="0" u="none" dirty="0">
                        <a:solidFill>
                          <a:srgbClr val="FF0000"/>
                        </a:solidFill>
                        <a:effectLst/>
                      </a:endParaRPr>
                    </a:p>
                  </a:txBody>
                  <a:tcPr marL="30480" marR="30480" marT="30480" marB="30480"/>
                </a:tc>
                <a:tc>
                  <a:txBody>
                    <a:bodyPr/>
                    <a:lstStyle/>
                    <a:p>
                      <a:pPr fontAlgn="t"/>
                      <a:r>
                        <a:rPr lang="es-MX" sz="1200" dirty="0">
                          <a:effectLst/>
                        </a:rPr>
                        <a:t>Dominio para las webs comerciales</a:t>
                      </a:r>
                    </a:p>
                  </a:txBody>
                  <a:tcPr marL="30480" marR="30480" marT="30480" marB="30480"/>
                </a:tc>
                <a:extLst>
                  <a:ext uri="{0D108BD9-81ED-4DB2-BD59-A6C34878D82A}">
                    <a16:rowId xmlns:a16="http://schemas.microsoft.com/office/drawing/2014/main" val="10001"/>
                  </a:ext>
                </a:extLst>
              </a:tr>
              <a:tr h="264763">
                <a:tc>
                  <a:txBody>
                    <a:bodyPr/>
                    <a:lstStyle/>
                    <a:p>
                      <a:pPr fontAlgn="t"/>
                      <a:r>
                        <a:rPr lang="es-MX" sz="1800" u="none" strike="noStrike" dirty="0">
                          <a:effectLst/>
                          <a:hlinkClick r:id="rId5" tooltip="Tu web con el dominio .org en IONOS"/>
                        </a:rPr>
                        <a:t>.</a:t>
                      </a:r>
                      <a:r>
                        <a:rPr lang="es-MX" sz="1800" u="none" strike="noStrike" dirty="0" err="1">
                          <a:effectLst/>
                          <a:hlinkClick r:id="rId5" tooltip="Tu web con el dominio .org en IONOS"/>
                        </a:rPr>
                        <a:t>org</a:t>
                      </a:r>
                      <a:endParaRPr lang="es-MX" sz="1800" i="0" dirty="0">
                        <a:solidFill>
                          <a:srgbClr val="FF0000"/>
                        </a:solidFill>
                        <a:effectLst/>
                      </a:endParaRPr>
                    </a:p>
                  </a:txBody>
                  <a:tcPr marL="30480" marR="30480" marT="30480" marB="30480"/>
                </a:tc>
                <a:tc>
                  <a:txBody>
                    <a:bodyPr/>
                    <a:lstStyle/>
                    <a:p>
                      <a:pPr fontAlgn="t"/>
                      <a:r>
                        <a:rPr lang="es-MX" sz="1200">
                          <a:effectLst/>
                        </a:rPr>
                        <a:t>TLD para organizaciones sin ánimo de lucro</a:t>
                      </a:r>
                    </a:p>
                  </a:txBody>
                  <a:tcPr marL="30480" marR="30480" marT="30480" marB="30480"/>
                </a:tc>
                <a:extLst>
                  <a:ext uri="{0D108BD9-81ED-4DB2-BD59-A6C34878D82A}">
                    <a16:rowId xmlns:a16="http://schemas.microsoft.com/office/drawing/2014/main" val="10002"/>
                  </a:ext>
                </a:extLst>
              </a:tr>
              <a:tr h="264763">
                <a:tc>
                  <a:txBody>
                    <a:bodyPr/>
                    <a:lstStyle/>
                    <a:p>
                      <a:pPr fontAlgn="t"/>
                      <a:r>
                        <a:rPr lang="es-MX" sz="1800" u="none" strike="noStrike" dirty="0" err="1">
                          <a:effectLst/>
                          <a:hlinkClick r:id="rId6" tooltip="Tu web con el dominio .net en IONOS"/>
                        </a:rPr>
                        <a:t>.net</a:t>
                      </a:r>
                      <a:endParaRPr lang="es-MX" sz="1800" i="0" dirty="0">
                        <a:solidFill>
                          <a:srgbClr val="FF0000"/>
                        </a:solidFill>
                        <a:effectLst/>
                      </a:endParaRPr>
                    </a:p>
                  </a:txBody>
                  <a:tcPr marL="30480" marR="30480" marT="30480" marB="30480"/>
                </a:tc>
                <a:tc>
                  <a:txBody>
                    <a:bodyPr/>
                    <a:lstStyle/>
                    <a:p>
                      <a:pPr fontAlgn="t"/>
                      <a:r>
                        <a:rPr lang="es-MX" sz="1200">
                          <a:effectLst/>
                        </a:rPr>
                        <a:t>Dirección para proveedores de servicio de Internet</a:t>
                      </a:r>
                    </a:p>
                  </a:txBody>
                  <a:tcPr marL="30480" marR="30480" marT="30480" marB="30480"/>
                </a:tc>
                <a:extLst>
                  <a:ext uri="{0D108BD9-81ED-4DB2-BD59-A6C34878D82A}">
                    <a16:rowId xmlns:a16="http://schemas.microsoft.com/office/drawing/2014/main" val="10003"/>
                  </a:ext>
                </a:extLst>
              </a:tr>
              <a:tr h="336971">
                <a:tc>
                  <a:txBody>
                    <a:bodyPr/>
                    <a:lstStyle/>
                    <a:p>
                      <a:pPr fontAlgn="t"/>
                      <a:r>
                        <a:rPr lang="es-MX" sz="1800">
                          <a:effectLst/>
                        </a:rPr>
                        <a:t>.int</a:t>
                      </a:r>
                      <a:endParaRPr lang="es-MX" sz="1800">
                        <a:solidFill>
                          <a:srgbClr val="FF0000"/>
                        </a:solidFill>
                        <a:effectLst/>
                      </a:endParaRPr>
                    </a:p>
                  </a:txBody>
                  <a:tcPr marL="30480" marR="30480" marT="30480" marB="30480"/>
                </a:tc>
                <a:tc>
                  <a:txBody>
                    <a:bodyPr/>
                    <a:lstStyle/>
                    <a:p>
                      <a:pPr fontAlgn="t"/>
                      <a:r>
                        <a:rPr lang="es-MX" sz="1200" dirty="0">
                          <a:effectLst/>
                        </a:rPr>
                        <a:t>Extensión muy limitada a las empresas, organizaciones y programas internacionales</a:t>
                      </a:r>
                    </a:p>
                  </a:txBody>
                  <a:tcPr marL="30480" marR="30480" marT="30480" marB="30480"/>
                </a:tc>
                <a:extLst>
                  <a:ext uri="{0D108BD9-81ED-4DB2-BD59-A6C34878D82A}">
                    <a16:rowId xmlns:a16="http://schemas.microsoft.com/office/drawing/2014/main" val="10004"/>
                  </a:ext>
                </a:extLst>
              </a:tr>
              <a:tr h="264763">
                <a:tc>
                  <a:txBody>
                    <a:bodyPr/>
                    <a:lstStyle/>
                    <a:p>
                      <a:pPr fontAlgn="t"/>
                      <a:r>
                        <a:rPr lang="es-MX" sz="1800">
                          <a:effectLst/>
                        </a:rPr>
                        <a:t>.edu</a:t>
                      </a:r>
                      <a:endParaRPr lang="es-MX" sz="1800">
                        <a:solidFill>
                          <a:srgbClr val="FF0000"/>
                        </a:solidFill>
                        <a:effectLst/>
                      </a:endParaRPr>
                    </a:p>
                  </a:txBody>
                  <a:tcPr marL="30480" marR="30480" marT="30480" marB="30480"/>
                </a:tc>
                <a:tc>
                  <a:txBody>
                    <a:bodyPr/>
                    <a:lstStyle/>
                    <a:p>
                      <a:pPr fontAlgn="t"/>
                      <a:r>
                        <a:rPr lang="es-MX" sz="1200">
                          <a:effectLst/>
                        </a:rPr>
                        <a:t>Para universidades y escuelas de formación profesional</a:t>
                      </a:r>
                    </a:p>
                  </a:txBody>
                  <a:tcPr marL="30480" marR="30480" marT="30480" marB="30480"/>
                </a:tc>
                <a:extLst>
                  <a:ext uri="{0D108BD9-81ED-4DB2-BD59-A6C34878D82A}">
                    <a16:rowId xmlns:a16="http://schemas.microsoft.com/office/drawing/2014/main" val="10005"/>
                  </a:ext>
                </a:extLst>
              </a:tr>
              <a:tr h="264763">
                <a:tc>
                  <a:txBody>
                    <a:bodyPr/>
                    <a:lstStyle/>
                    <a:p>
                      <a:pPr fontAlgn="t"/>
                      <a:r>
                        <a:rPr lang="es-MX" sz="1800" dirty="0">
                          <a:effectLst/>
                        </a:rPr>
                        <a:t>.</a:t>
                      </a:r>
                      <a:r>
                        <a:rPr lang="es-MX" sz="1800" dirty="0" err="1">
                          <a:effectLst/>
                        </a:rPr>
                        <a:t>gov</a:t>
                      </a:r>
                      <a:endParaRPr lang="es-MX" sz="1800" dirty="0">
                        <a:solidFill>
                          <a:srgbClr val="FF0000"/>
                        </a:solidFill>
                        <a:effectLst/>
                      </a:endParaRPr>
                    </a:p>
                  </a:txBody>
                  <a:tcPr marL="30480" marR="30480" marT="30480" marB="30480"/>
                </a:tc>
                <a:tc>
                  <a:txBody>
                    <a:bodyPr/>
                    <a:lstStyle/>
                    <a:p>
                      <a:pPr fontAlgn="t"/>
                      <a:r>
                        <a:rPr lang="es-MX" sz="1200" dirty="0">
                          <a:effectLst/>
                        </a:rPr>
                        <a:t>Dominio para instituciones del gobierno estadounidense</a:t>
                      </a:r>
                    </a:p>
                  </a:txBody>
                  <a:tcPr marL="30480" marR="30480" marT="30480" marB="3048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48521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ítulo 1"/>
          <p:cNvSpPr>
            <a:spLocks noGrp="1"/>
          </p:cNvSpPr>
          <p:nvPr>
            <p:ph type="title"/>
          </p:nvPr>
        </p:nvSpPr>
        <p:spPr>
          <a:xfrm>
            <a:off x="7140651" y="1654649"/>
            <a:ext cx="3455895" cy="885451"/>
          </a:xfrm>
        </p:spPr>
        <p:txBody>
          <a:bodyPr>
            <a:normAutofit/>
          </a:bodyPr>
          <a:lstStyle/>
          <a:p>
            <a:pPr algn="ctr"/>
            <a:r>
              <a:rPr lang="es-MX" sz="2400" b="1" dirty="0">
                <a:solidFill>
                  <a:srgbClr val="C00000"/>
                </a:solidFill>
              </a:rPr>
              <a:t>De acuerdo con la revista Expansión</a:t>
            </a:r>
          </a:p>
        </p:txBody>
      </p:sp>
      <p:sp>
        <p:nvSpPr>
          <p:cNvPr id="4" name="Marcador de contenido 2"/>
          <p:cNvSpPr>
            <a:spLocks noGrp="1"/>
          </p:cNvSpPr>
          <p:nvPr>
            <p:ph idx="1"/>
          </p:nvPr>
        </p:nvSpPr>
        <p:spPr>
          <a:xfrm>
            <a:off x="6547104" y="2665532"/>
            <a:ext cx="4925568" cy="2020700"/>
          </a:xfrm>
        </p:spPr>
        <p:txBody>
          <a:bodyPr>
            <a:noAutofit/>
          </a:bodyPr>
          <a:lstStyle/>
          <a:p>
            <a:pPr algn="just">
              <a:lnSpc>
                <a:spcPct val="110000"/>
              </a:lnSpc>
            </a:pPr>
            <a:r>
              <a:rPr lang="es-MX" sz="1600" dirty="0">
                <a:solidFill>
                  <a:srgbClr val="C00000"/>
                </a:solidFill>
                <a:latin typeface="Montserrat Medium" panose="00000600000000000000" pitchFamily="50" charset="0"/>
              </a:rPr>
              <a:t>La próxima generación de phishing será más personalizada y mejor en la conversión a través de tecnologías poco aprovechadas anteriormente, como el aprendizaje automático, el procesamiento del lenguaje natural, las deepfakes y la minería de datos, acrecentando la cantidad de estafas online</a:t>
            </a:r>
          </a:p>
        </p:txBody>
      </p:sp>
      <p:sp>
        <p:nvSpPr>
          <p:cNvPr id="5" name="Título 1"/>
          <p:cNvSpPr txBox="1">
            <a:spLocks/>
          </p:cNvSpPr>
          <p:nvPr/>
        </p:nvSpPr>
        <p:spPr>
          <a:xfrm>
            <a:off x="1590419" y="196671"/>
            <a:ext cx="7965565" cy="10468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dirty="0">
                <a:solidFill>
                  <a:srgbClr val="C00000"/>
                </a:solidFill>
                <a:effectLst>
                  <a:outerShdw blurRad="38100" dist="38100" dir="2700000" algn="tl">
                    <a:srgbClr val="000000">
                      <a:alpha val="43137"/>
                    </a:srgbClr>
                  </a:outerShdw>
                </a:effectLst>
                <a:latin typeface="Arial Black" panose="020B0A04020102020204" pitchFamily="34" charset="0"/>
              </a:rPr>
              <a:t>¿QUÉ NO SON LAS REDES SOCIALES?</a:t>
            </a:r>
          </a:p>
        </p:txBody>
      </p:sp>
      <p:sp>
        <p:nvSpPr>
          <p:cNvPr id="6" name="Marcador de contenido 2"/>
          <p:cNvSpPr txBox="1">
            <a:spLocks/>
          </p:cNvSpPr>
          <p:nvPr/>
        </p:nvSpPr>
        <p:spPr>
          <a:xfrm>
            <a:off x="1689651" y="3041656"/>
            <a:ext cx="3330389" cy="18399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b="1" dirty="0">
                <a:solidFill>
                  <a:srgbClr val="C00000"/>
                </a:solidFill>
                <a:effectLst>
                  <a:outerShdw blurRad="38100" dist="38100" dir="2700000" algn="tl">
                    <a:srgbClr val="000000">
                      <a:alpha val="43137"/>
                    </a:srgbClr>
                  </a:outerShdw>
                </a:effectLst>
                <a:latin typeface="Arial Black" panose="020B0A04020102020204" pitchFamily="34" charset="0"/>
              </a:rPr>
              <a:t>NO</a:t>
            </a:r>
            <a:r>
              <a:rPr lang="es-MX" dirty="0">
                <a:solidFill>
                  <a:srgbClr val="C00000"/>
                </a:solidFill>
                <a:effectLst>
                  <a:outerShdw blurRad="38100" dist="38100" dir="2700000" algn="tl">
                    <a:srgbClr val="000000">
                      <a:alpha val="43137"/>
                    </a:srgbClr>
                  </a:outerShdw>
                </a:effectLst>
              </a:rPr>
              <a:t> son privadas</a:t>
            </a:r>
          </a:p>
          <a:p>
            <a:r>
              <a:rPr lang="es-MX" b="1" dirty="0">
                <a:solidFill>
                  <a:srgbClr val="C00000"/>
                </a:solidFill>
                <a:effectLst>
                  <a:outerShdw blurRad="38100" dist="38100" dir="2700000" algn="tl">
                    <a:srgbClr val="000000">
                      <a:alpha val="43137"/>
                    </a:srgbClr>
                  </a:outerShdw>
                </a:effectLst>
                <a:latin typeface="Arial Black" panose="020B0A04020102020204" pitchFamily="34" charset="0"/>
              </a:rPr>
              <a:t>NO</a:t>
            </a:r>
            <a:r>
              <a:rPr lang="es-MX" dirty="0">
                <a:solidFill>
                  <a:srgbClr val="C00000"/>
                </a:solidFill>
                <a:effectLst>
                  <a:outerShdw blurRad="38100" dist="38100" dir="2700000" algn="tl">
                    <a:srgbClr val="000000">
                      <a:alpha val="43137"/>
                    </a:srgbClr>
                  </a:outerShdw>
                </a:effectLst>
              </a:rPr>
              <a:t> son confiables</a:t>
            </a:r>
          </a:p>
          <a:p>
            <a:r>
              <a:rPr lang="es-MX" b="1" dirty="0">
                <a:solidFill>
                  <a:srgbClr val="C00000"/>
                </a:solidFill>
                <a:effectLst>
                  <a:outerShdw blurRad="38100" dist="38100" dir="2700000" algn="tl">
                    <a:srgbClr val="000000">
                      <a:alpha val="43137"/>
                    </a:srgbClr>
                  </a:outerShdw>
                </a:effectLst>
                <a:latin typeface="Arial Black" panose="020B0A04020102020204" pitchFamily="34" charset="0"/>
              </a:rPr>
              <a:t>NO</a:t>
            </a:r>
            <a:r>
              <a:rPr lang="es-MX" dirty="0">
                <a:solidFill>
                  <a:srgbClr val="C00000"/>
                </a:solidFill>
                <a:effectLst>
                  <a:outerShdw blurRad="38100" dist="38100" dir="2700000" algn="tl">
                    <a:srgbClr val="000000">
                      <a:alpha val="43137"/>
                    </a:srgbClr>
                  </a:outerShdw>
                </a:effectLst>
              </a:rPr>
              <a:t> son seguras</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5086" y="1243487"/>
            <a:ext cx="2273668" cy="1707777"/>
          </a:xfrm>
          <a:prstGeom prst="rect">
            <a:avLst/>
          </a:prstGeom>
        </p:spPr>
      </p:pic>
    </p:spTree>
    <p:extLst>
      <p:ext uri="{BB962C8B-B14F-4D97-AF65-F5344CB8AC3E}">
        <p14:creationId xmlns:p14="http://schemas.microsoft.com/office/powerpoint/2010/main" val="3802981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ítulo 1"/>
          <p:cNvSpPr>
            <a:spLocks noGrp="1"/>
          </p:cNvSpPr>
          <p:nvPr>
            <p:ph type="title"/>
          </p:nvPr>
        </p:nvSpPr>
        <p:spPr>
          <a:xfrm>
            <a:off x="886968" y="633349"/>
            <a:ext cx="10515600" cy="559785"/>
          </a:xfrm>
        </p:spPr>
        <p:txBody>
          <a:bodyPr>
            <a:normAutofit fontScale="90000"/>
          </a:bodyPr>
          <a:lstStyle/>
          <a:p>
            <a:r>
              <a:rPr lang="es-MX" dirty="0">
                <a:effectLst>
                  <a:outerShdw blurRad="38100" dist="38100" dir="2700000" algn="tl">
                    <a:srgbClr val="000000">
                      <a:alpha val="43137"/>
                    </a:srgbClr>
                  </a:outerShdw>
                </a:effectLst>
                <a:latin typeface="Arial Rounded MT Bold" panose="020F0704030504030204" pitchFamily="34" charset="0"/>
              </a:rPr>
              <a:t>           MALWARE</a:t>
            </a:r>
          </a:p>
        </p:txBody>
      </p:sp>
      <p:sp>
        <p:nvSpPr>
          <p:cNvPr id="4" name="CuadroTexto 3"/>
          <p:cNvSpPr txBox="1"/>
          <p:nvPr/>
        </p:nvSpPr>
        <p:spPr>
          <a:xfrm>
            <a:off x="3663904" y="1317781"/>
            <a:ext cx="7885809" cy="1692771"/>
          </a:xfrm>
          <a:prstGeom prst="rect">
            <a:avLst/>
          </a:prstGeom>
          <a:noFill/>
        </p:spPr>
        <p:txBody>
          <a:bodyPr wrap="square" rtlCol="0">
            <a:spAutoFit/>
          </a:bodyPr>
          <a:lstStyle/>
          <a:p>
            <a:pPr algn="just">
              <a:lnSpc>
                <a:spcPct val="150000"/>
              </a:lnSpc>
            </a:pPr>
            <a:r>
              <a:rPr lang="es-MX" sz="1600" b="1" dirty="0">
                <a:latin typeface="Montserrat Medium" panose="00000600000000000000" pitchFamily="50" charset="0"/>
              </a:rPr>
              <a:t>SPYWARE: </a:t>
            </a:r>
            <a:endParaRPr lang="es-MX" sz="1600" dirty="0">
              <a:latin typeface="Montserrat Medium" panose="00000600000000000000" pitchFamily="50" charset="0"/>
            </a:endParaRPr>
          </a:p>
          <a:p>
            <a:pPr algn="just"/>
            <a:r>
              <a:rPr lang="es-MX" sz="1600" dirty="0">
                <a:latin typeface="Montserrat Medium" panose="00000600000000000000" pitchFamily="50" charset="0"/>
              </a:rPr>
              <a:t>Es una forma de malware que se esconde en el dispositivo, controla su actividad y roba información confidencial como datos financieros, información de la cuenta, contraseñas y mucho más. puede propagarse al explotar vulnerabilidades del software o puede incluirse con software legítimos o en troyanos</a:t>
            </a:r>
          </a:p>
        </p:txBody>
      </p:sp>
      <p:sp>
        <p:nvSpPr>
          <p:cNvPr id="5" name="CuadroTexto 4"/>
          <p:cNvSpPr txBox="1"/>
          <p:nvPr/>
        </p:nvSpPr>
        <p:spPr>
          <a:xfrm>
            <a:off x="3663904" y="3410106"/>
            <a:ext cx="7885809" cy="1323439"/>
          </a:xfrm>
          <a:prstGeom prst="rect">
            <a:avLst/>
          </a:prstGeom>
          <a:noFill/>
        </p:spPr>
        <p:txBody>
          <a:bodyPr wrap="square" rtlCol="0">
            <a:spAutoFit/>
          </a:bodyPr>
          <a:lstStyle/>
          <a:p>
            <a:pPr algn="just"/>
            <a:r>
              <a:rPr lang="es-MX" sz="1600" b="1" dirty="0">
                <a:latin typeface="Montserrat Medium" panose="00000600000000000000" pitchFamily="50" charset="0"/>
              </a:rPr>
              <a:t>TROYANOS</a:t>
            </a:r>
            <a:r>
              <a:rPr lang="es-MX" sz="1600" dirty="0">
                <a:latin typeface="Montserrat Medium" panose="00000600000000000000" pitchFamily="50" charset="0"/>
              </a:rPr>
              <a:t>: o caballo de Troya, se disfraza como software legítimo con el fin de engañar al usuario para que ejecute software malicioso en su computadora. a diferencia de un gusano necesitan un host para funcionar. una vez instalado pueden usarlo para modificar o capturar datos, recolectar datos como parte de un </a:t>
            </a:r>
            <a:r>
              <a:rPr lang="es-MX" sz="1600" dirty="0" err="1">
                <a:latin typeface="Montserrat Medium" panose="00000600000000000000" pitchFamily="50" charset="0"/>
              </a:rPr>
              <a:t>botnet</a:t>
            </a:r>
            <a:r>
              <a:rPr lang="es-MX" sz="1600" dirty="0">
                <a:latin typeface="Montserrat Medium" panose="00000600000000000000" pitchFamily="50" charset="0"/>
              </a:rPr>
              <a:t> u obtener acceso a la red</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116" y="1442873"/>
            <a:ext cx="2247900" cy="1451848"/>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208" y="3410106"/>
            <a:ext cx="2217808" cy="1295558"/>
          </a:xfrm>
          <a:prstGeom prst="rect">
            <a:avLst/>
          </a:prstGeom>
        </p:spPr>
      </p:pic>
    </p:spTree>
    <p:extLst>
      <p:ext uri="{BB962C8B-B14F-4D97-AF65-F5344CB8AC3E}">
        <p14:creationId xmlns:p14="http://schemas.microsoft.com/office/powerpoint/2010/main" val="4012290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3581400" y="689024"/>
            <a:ext cx="7772400" cy="779464"/>
          </a:xfrm>
        </p:spPr>
        <p:txBody>
          <a:bodyPr>
            <a:normAutofit fontScale="90000"/>
          </a:bodyPr>
          <a:lstStyle/>
          <a:p>
            <a:pPr algn="ctr"/>
            <a:r>
              <a:rPr lang="es-MX" dirty="0"/>
              <a:t>GRACIAS POR SU ATENCIÓN !!</a:t>
            </a:r>
            <a:br>
              <a:rPr lang="es-MX" dirty="0"/>
            </a:br>
            <a:endParaRPr lang="es-MX" dirty="0"/>
          </a:p>
        </p:txBody>
      </p:sp>
      <p:sp>
        <p:nvSpPr>
          <p:cNvPr id="10" name="Marcador de contenido 9"/>
          <p:cNvSpPr>
            <a:spLocks noGrp="1"/>
          </p:cNvSpPr>
          <p:nvPr>
            <p:ph idx="1"/>
          </p:nvPr>
        </p:nvSpPr>
        <p:spPr>
          <a:xfrm>
            <a:off x="3818350" y="2657231"/>
            <a:ext cx="7772400" cy="4351338"/>
          </a:xfrm>
        </p:spPr>
        <p:txBody>
          <a:bodyPr/>
          <a:lstStyle/>
          <a:p>
            <a:pPr algn="ctr"/>
            <a:r>
              <a:rPr lang="es-MX" dirty="0">
                <a:latin typeface="Arial" panose="020B0604020202090204" pitchFamily="34" charset="0"/>
                <a:cs typeface="Arial" panose="020B0604020202090204" pitchFamily="34" charset="0"/>
              </a:rPr>
              <a:t>COORDINACIÓN </a:t>
            </a:r>
            <a:r>
              <a:rPr lang="es-MX" dirty="0" smtClean="0">
                <a:latin typeface="Arial" panose="020B0604020202090204" pitchFamily="34" charset="0"/>
                <a:cs typeface="Arial" panose="020B0604020202090204" pitchFamily="34" charset="0"/>
              </a:rPr>
              <a:t>GENERAL JURÍDICA Y </a:t>
            </a:r>
            <a:r>
              <a:rPr lang="es-MX" dirty="0">
                <a:latin typeface="Arial" panose="020B0604020202090204" pitchFamily="34" charset="0"/>
                <a:cs typeface="Arial" panose="020B0604020202090204" pitchFamily="34" charset="0"/>
              </a:rPr>
              <a:t>DE </a:t>
            </a:r>
            <a:r>
              <a:rPr lang="es-MX" dirty="0" smtClean="0">
                <a:latin typeface="Arial" panose="020B0604020202090204" pitchFamily="34" charset="0"/>
                <a:cs typeface="Arial" panose="020B0604020202090204" pitchFamily="34" charset="0"/>
              </a:rPr>
              <a:t>TRANSPARENCIA</a:t>
            </a:r>
          </a:p>
          <a:p>
            <a:pPr algn="ctr"/>
            <a:r>
              <a:rPr lang="es-MX" dirty="0" smtClean="0">
                <a:latin typeface="Arial" panose="020B0604020202090204" pitchFamily="34" charset="0"/>
                <a:cs typeface="Arial" panose="020B0604020202090204" pitchFamily="34" charset="0"/>
              </a:rPr>
              <a:t>DIRECCIÓN</a:t>
            </a:r>
            <a:r>
              <a:rPr lang="es-MX" dirty="0">
                <a:latin typeface="Arial" panose="020B0604020202090204" pitchFamily="34" charset="0"/>
                <a:cs typeface="Arial" panose="020B0604020202090204" pitchFamily="34" charset="0"/>
              </a:rPr>
              <a:t>: </a:t>
            </a:r>
            <a:endParaRPr lang="es-MX" dirty="0" smtClean="0">
              <a:latin typeface="Arial" panose="020B0604020202090204" pitchFamily="34" charset="0"/>
              <a:cs typeface="Arial" panose="020B0604020202090204" pitchFamily="34" charset="0"/>
            </a:endParaRPr>
          </a:p>
          <a:p>
            <a:pPr algn="ctr"/>
            <a:r>
              <a:rPr lang="es-MX" dirty="0" smtClean="0">
                <a:latin typeface="Arial" panose="020B0604020202090204" pitchFamily="34" charset="0"/>
                <a:cs typeface="Arial" panose="020B0604020202090204" pitchFamily="34" charset="0"/>
              </a:rPr>
              <a:t>AV</a:t>
            </a:r>
            <a:r>
              <a:rPr lang="es-MX" dirty="0">
                <a:latin typeface="Arial" panose="020B0604020202090204" pitchFamily="34" charset="0"/>
                <a:cs typeface="Arial" panose="020B0604020202090204" pitchFamily="34" charset="0"/>
              </a:rPr>
              <a:t>. 16 DE SEPTIEMBRE </a:t>
            </a:r>
            <a:r>
              <a:rPr lang="es-MX" dirty="0" smtClean="0">
                <a:latin typeface="Arial" panose="020B0604020202090204" pitchFamily="34" charset="0"/>
                <a:cs typeface="Arial" panose="020B0604020202090204" pitchFamily="34" charset="0"/>
              </a:rPr>
              <a:t>No.95</a:t>
            </a:r>
          </a:p>
          <a:p>
            <a:pPr algn="ctr"/>
            <a:r>
              <a:rPr lang="es-MX" dirty="0" smtClean="0">
                <a:latin typeface="Arial" panose="020B0604020202090204" pitchFamily="34" charset="0"/>
                <a:cs typeface="Arial" panose="020B0604020202090204" pitchFamily="34" charset="0"/>
              </a:rPr>
              <a:t>ENTRE </a:t>
            </a:r>
            <a:r>
              <a:rPr lang="es-MX" dirty="0">
                <a:latin typeface="Arial" panose="020B0604020202090204" pitchFamily="34" charset="0"/>
                <a:cs typeface="Arial" panose="020B0604020202090204" pitchFamily="34" charset="0"/>
              </a:rPr>
              <a:t>PLUTARCO ELÍAS CALLES E IGNACIO ZARAGOZA</a:t>
            </a:r>
          </a:p>
          <a:p>
            <a:pPr algn="ctr"/>
            <a:r>
              <a:rPr lang="es-MX" dirty="0">
                <a:latin typeface="Arial" panose="020B0604020202090204" pitchFamily="34" charset="0"/>
                <a:cs typeface="Arial" panose="020B0604020202090204" pitchFamily="34" charset="0"/>
              </a:rPr>
              <a:t>COLONIA: CENTRO C.P. 77090</a:t>
            </a:r>
          </a:p>
          <a:p>
            <a:pPr algn="ctr"/>
            <a:r>
              <a:rPr lang="es-MX" dirty="0">
                <a:latin typeface="Arial" panose="020B0604020202090204" pitchFamily="34" charset="0"/>
                <a:cs typeface="Arial" panose="020B0604020202090204" pitchFamily="34" charset="0"/>
              </a:rPr>
              <a:t>CHETUMAL, QUINTANA ROO, MÉXICO</a:t>
            </a:r>
          </a:p>
          <a:p>
            <a:pPr algn="ctr"/>
            <a:r>
              <a:rPr lang="es-MX" dirty="0">
                <a:latin typeface="Arial" panose="020B0604020202090204" pitchFamily="34" charset="0"/>
                <a:cs typeface="Arial" panose="020B0604020202090204" pitchFamily="34" charset="0"/>
              </a:rPr>
              <a:t>TEL.: (983) 129  3258</a:t>
            </a:r>
          </a:p>
          <a:p>
            <a:pPr algn="ctr"/>
            <a:endParaRPr lang="es-MX" dirty="0">
              <a:latin typeface="Arial" panose="020B0604020202090204" pitchFamily="34" charset="0"/>
              <a:cs typeface="Arial" panose="020B0604020202090204" pitchFamily="34" charset="0"/>
            </a:endParaRPr>
          </a:p>
          <a:p>
            <a:pPr algn="ctr"/>
            <a:r>
              <a:rPr lang="es-MX" dirty="0">
                <a:latin typeface="Arial" panose="020B0604020202090204" pitchFamily="34" charset="0"/>
                <a:cs typeface="Arial" panose="020B0604020202090204" pitchFamily="34" charset="0"/>
              </a:rPr>
              <a:t>Correo: </a:t>
            </a:r>
            <a:r>
              <a:rPr lang="es-MX" dirty="0">
                <a:latin typeface="Arial" panose="020B0604020202090204" pitchFamily="34" charset="0"/>
                <a:cs typeface="Arial" panose="020B0604020202090204" pitchFamily="34" charset="0"/>
                <a:hlinkClick r:id="rId2"/>
              </a:rPr>
              <a:t>transparencia.sabgob@gmail.com</a:t>
            </a:r>
            <a:endParaRPr lang="es-MX" dirty="0">
              <a:latin typeface="Arial" panose="020B0604020202090204" pitchFamily="34" charset="0"/>
              <a:cs typeface="Arial" panose="020B0604020202090204" pitchFamily="34" charset="0"/>
            </a:endParaRPr>
          </a:p>
          <a:p>
            <a:pPr algn="ctr"/>
            <a:r>
              <a:rPr lang="es-MX" dirty="0">
                <a:latin typeface="Arial" panose="020B0604020202090204" pitchFamily="34" charset="0"/>
                <a:cs typeface="Arial" panose="020B0604020202090204" pitchFamily="34" charset="0"/>
              </a:rPr>
              <a:t>Página Web: transparencia.qroo.gob.mx</a:t>
            </a:r>
          </a:p>
          <a:p>
            <a:endParaRPr lang="es-MX" dirty="0"/>
          </a:p>
        </p:txBody>
      </p:sp>
      <p:sp>
        <p:nvSpPr>
          <p:cNvPr id="4" name="Marcador de fecha 3"/>
          <p:cNvSpPr>
            <a:spLocks noGrp="1"/>
          </p:cNvSpPr>
          <p:nvPr>
            <p:ph type="dt" sz="half" idx="10"/>
          </p:nvPr>
        </p:nvSpPr>
        <p:spPr/>
        <p:txBody>
          <a:bodyPr/>
          <a:lstStyle/>
          <a:p>
            <a:fld id="{EE22B9D3-F442-4084-AC64-496F95D1BBAB}" type="datetime6">
              <a:rPr lang="es-MX" smtClean="0"/>
              <a:t>enero de 2026</a:t>
            </a:fld>
            <a:endParaRPr lang="es-MX" dirty="0"/>
          </a:p>
        </p:txBody>
      </p:sp>
      <p:sp>
        <p:nvSpPr>
          <p:cNvPr id="5" name="Marcador de número de diapositiva 4"/>
          <p:cNvSpPr>
            <a:spLocks noGrp="1"/>
          </p:cNvSpPr>
          <p:nvPr>
            <p:ph type="sldNum" sz="quarter" idx="12"/>
          </p:nvPr>
        </p:nvSpPr>
        <p:spPr/>
        <p:txBody>
          <a:bodyPr/>
          <a:lstStyle/>
          <a:p>
            <a:fld id="{0EC1F730-D5CE-436A-B62D-4BC9B71028F4}" type="slidenum">
              <a:rPr lang="es-MX" smtClean="0"/>
              <a:t>26</a:t>
            </a:fld>
            <a:endParaRPr lang="es-MX"/>
          </a:p>
        </p:txBody>
      </p:sp>
      <p:sp>
        <p:nvSpPr>
          <p:cNvPr id="11" name="Marcador de contenido 10"/>
          <p:cNvSpPr>
            <a:spLocks noGrp="1"/>
          </p:cNvSpPr>
          <p:nvPr>
            <p:ph sz="quarter" idx="13"/>
          </p:nvPr>
        </p:nvSpPr>
        <p:spPr>
          <a:xfrm>
            <a:off x="3581400" y="1595592"/>
            <a:ext cx="7772400" cy="461962"/>
          </a:xfrm>
        </p:spPr>
        <p:txBody>
          <a:bodyPr/>
          <a:lstStyle/>
          <a:p>
            <a:pPr algn="ctr"/>
            <a:r>
              <a:rPr lang="es-MX" dirty="0">
                <a:latin typeface="Arial" panose="020B0604020202090204" pitchFamily="34" charset="0"/>
                <a:cs typeface="Arial" panose="020B0604020202090204" pitchFamily="34" charset="0"/>
              </a:rPr>
              <a:t>MTRO. FÉLIX DÍAZ VILLALOBOS</a:t>
            </a:r>
          </a:p>
          <a:p>
            <a:pPr algn="ctr"/>
            <a:r>
              <a:rPr lang="es-MX" dirty="0">
                <a:latin typeface="Arial" panose="020B0604020202090204" pitchFamily="34" charset="0"/>
                <a:cs typeface="Arial" panose="020B0604020202090204" pitchFamily="34" charset="0"/>
              </a:rPr>
              <a:t>Cel.: 9985770191</a:t>
            </a:r>
          </a:p>
          <a:p>
            <a:endParaRPr lang="es-MX" dirty="0"/>
          </a:p>
        </p:txBody>
      </p:sp>
    </p:spTree>
    <p:extLst>
      <p:ext uri="{BB962C8B-B14F-4D97-AF65-F5344CB8AC3E}">
        <p14:creationId xmlns:p14="http://schemas.microsoft.com/office/powerpoint/2010/main" val="2147773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EE22B9D3-F442-4084-AC64-496F95D1BBAB}" type="datetime6">
              <a:rPr lang="es-MX" smtClean="0"/>
              <a:t>enero de 2026</a:t>
            </a:fld>
            <a:endParaRPr lang="es-MX" dirty="0"/>
          </a:p>
        </p:txBody>
      </p:sp>
      <p:sp>
        <p:nvSpPr>
          <p:cNvPr id="5" name="Marcador de número de diapositiva 4"/>
          <p:cNvSpPr>
            <a:spLocks noGrp="1"/>
          </p:cNvSpPr>
          <p:nvPr>
            <p:ph type="sldNum" sz="quarter" idx="12"/>
          </p:nvPr>
        </p:nvSpPr>
        <p:spPr/>
        <p:txBody>
          <a:bodyPr/>
          <a:lstStyle/>
          <a:p>
            <a:fld id="{0EC1F730-D5CE-436A-B62D-4BC9B71028F4}" type="slidenum">
              <a:rPr lang="es-MX" smtClean="0"/>
              <a:t>27</a:t>
            </a:fld>
            <a:endParaRPr lang="es-MX"/>
          </a:p>
        </p:txBody>
      </p:sp>
      <p:sp>
        <p:nvSpPr>
          <p:cNvPr id="12" name="Título 1"/>
          <p:cNvSpPr>
            <a:spLocks noGrp="1"/>
          </p:cNvSpPr>
          <p:nvPr>
            <p:ph type="title"/>
          </p:nvPr>
        </p:nvSpPr>
        <p:spPr>
          <a:xfrm>
            <a:off x="3581400" y="365125"/>
            <a:ext cx="7772400" cy="604102"/>
          </a:xfrm>
        </p:spPr>
        <p:txBody>
          <a:bodyPr>
            <a:normAutofit/>
          </a:bodyPr>
          <a:lstStyle/>
          <a:p>
            <a:r>
              <a:rPr lang="es-MX" dirty="0"/>
              <a:t>Consejo de Europa (Convenio </a:t>
            </a:r>
            <a:r>
              <a:rPr lang="es-MX" dirty="0" smtClean="0"/>
              <a:t>108)</a:t>
            </a:r>
            <a:endParaRPr lang="es-MX" dirty="0"/>
          </a:p>
        </p:txBody>
      </p:sp>
      <p:sp>
        <p:nvSpPr>
          <p:cNvPr id="13" name="Marcador de contenido 2"/>
          <p:cNvSpPr>
            <a:spLocks noGrp="1"/>
          </p:cNvSpPr>
          <p:nvPr>
            <p:ph idx="1"/>
          </p:nvPr>
        </p:nvSpPr>
        <p:spPr>
          <a:xfrm>
            <a:off x="3960940" y="969227"/>
            <a:ext cx="7772400" cy="4351338"/>
          </a:xfrm>
        </p:spPr>
        <p:txBody>
          <a:bodyPr>
            <a:normAutofit/>
          </a:bodyPr>
          <a:lstStyle/>
          <a:p>
            <a:r>
              <a:rPr lang="es-MX" dirty="0"/>
              <a:t>La conmemoración de este día se debe a la fecha en que se aprobó el primer instrumento internacional de protección de datos personales, el Convenio para la Protección de las Personas con respecto al Tratamiento Automatizado de Datos de Carácter Personal, por el Consejo de Europa (Convenio 108)</a:t>
            </a:r>
          </a:p>
          <a:p>
            <a:endParaRPr lang="es-MX" dirty="0"/>
          </a:p>
          <a:p>
            <a:r>
              <a:rPr lang="es-MX" dirty="0"/>
              <a:t>El Convenio 108 plus está abierto para su firma desde el 10 de octubre de 2018, tiene hasta la fecha 27 firmas y 16 ratificaciones.</a:t>
            </a:r>
          </a:p>
          <a:p>
            <a:endParaRPr lang="es-MX" dirty="0"/>
          </a:p>
          <a:p>
            <a:endParaRPr lang="es-MX" dirty="0"/>
          </a:p>
          <a:p>
            <a:pPr algn="r"/>
            <a:r>
              <a:rPr lang="es-MX" sz="1400" dirty="0">
                <a:hlinkClick r:id="rId2"/>
              </a:rPr>
              <a:t>https://www.basham.com.mx/dia-internacional-de-proteccion-de-datos-personales/</a:t>
            </a:r>
            <a:r>
              <a:rPr lang="es-MX" sz="14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3 Marcador de contenid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6101" y="1343665"/>
            <a:ext cx="2817041" cy="3083715"/>
          </a:xfrm>
          <a:prstGeom prst="rect">
            <a:avLst/>
          </a:prstGeom>
        </p:spPr>
      </p:pic>
      <p:sp>
        <p:nvSpPr>
          <p:cNvPr id="5" name="Título 1"/>
          <p:cNvSpPr txBox="1">
            <a:spLocks/>
          </p:cNvSpPr>
          <p:nvPr/>
        </p:nvSpPr>
        <p:spPr>
          <a:xfrm>
            <a:off x="6823072" y="143339"/>
            <a:ext cx="5253148" cy="400181"/>
          </a:xfrm>
          <a:prstGeom prst="rect">
            <a:avLst/>
          </a:prstGeom>
          <a:solidFill>
            <a:srgbClr val="9D2449"/>
          </a:solidFill>
        </p:spPr>
        <p:txBody>
          <a:bodyPr anchor="t">
            <a:noAutofit/>
            <a:scene3d>
              <a:camera prst="orthographicFront"/>
              <a:lightRig rig="soft" dir="t">
                <a:rot lat="0" lon="0" rev="15600000"/>
              </a:lightRig>
            </a:scene3d>
            <a:sp3d extrusionH="57150" prstMaterial="softEdge">
              <a:bevelT w="25400" h="38100"/>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2400" b="1" dirty="0">
                <a:ln/>
                <a:solidFill>
                  <a:schemeClr val="bg1"/>
                </a:solidFill>
                <a:latin typeface="Arial" panose="020B0604020202020204" pitchFamily="34" charset="0"/>
                <a:cs typeface="Arial" panose="020B0604020202020204" pitchFamily="34" charset="0"/>
              </a:rPr>
              <a:t>CATEGORÍAS</a:t>
            </a:r>
          </a:p>
        </p:txBody>
      </p:sp>
      <p:graphicFrame>
        <p:nvGraphicFramePr>
          <p:cNvPr id="6" name="Diagrama 2"/>
          <p:cNvGraphicFramePr/>
          <p:nvPr>
            <p:extLst>
              <p:ext uri="{D42A27DB-BD31-4B8C-83A1-F6EECF244321}">
                <p14:modId xmlns:p14="http://schemas.microsoft.com/office/powerpoint/2010/main" val="3791725861"/>
              </p:ext>
            </p:extLst>
          </p:nvPr>
        </p:nvGraphicFramePr>
        <p:xfrm>
          <a:off x="509597" y="1175097"/>
          <a:ext cx="6725551" cy="3875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3"/>
          <p:cNvSpPr txBox="1"/>
          <p:nvPr/>
        </p:nvSpPr>
        <p:spPr>
          <a:xfrm>
            <a:off x="4346308" y="686859"/>
            <a:ext cx="89727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b="1" dirty="0">
                <a:solidFill>
                  <a:schemeClr val="tx1"/>
                </a:solidFill>
                <a:latin typeface="Palatino Linotype" panose="02040502050505030304" pitchFamily="18" charset="0"/>
              </a:rPr>
              <a:t>Nombre</a:t>
            </a:r>
          </a:p>
          <a:p>
            <a:r>
              <a:rPr lang="es-MX" sz="900" b="1" dirty="0">
                <a:solidFill>
                  <a:schemeClr val="tx1"/>
                </a:solidFill>
                <a:latin typeface="Palatino Linotype" panose="02040502050505030304" pitchFamily="18" charset="0"/>
              </a:rPr>
              <a:t>Domicilio</a:t>
            </a:r>
          </a:p>
        </p:txBody>
      </p:sp>
      <p:sp>
        <p:nvSpPr>
          <p:cNvPr id="8" name="Flecha doblada 4"/>
          <p:cNvSpPr/>
          <p:nvPr/>
        </p:nvSpPr>
        <p:spPr>
          <a:xfrm>
            <a:off x="3842251" y="758868"/>
            <a:ext cx="502464" cy="383601"/>
          </a:xfrm>
          <a:prstGeom prst="bentArrow">
            <a:avLst/>
          </a:prstGeom>
          <a:solidFill>
            <a:srgbClr val="9D24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23" b="1">
              <a:solidFill>
                <a:schemeClr val="tx1"/>
              </a:solidFill>
            </a:endParaRPr>
          </a:p>
        </p:txBody>
      </p:sp>
      <p:sp>
        <p:nvSpPr>
          <p:cNvPr id="9" name="CuadroTexto 8"/>
          <p:cNvSpPr txBox="1"/>
          <p:nvPr/>
        </p:nvSpPr>
        <p:spPr>
          <a:xfrm>
            <a:off x="6062645" y="1046900"/>
            <a:ext cx="1642958" cy="5078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b="1" dirty="0">
                <a:solidFill>
                  <a:schemeClr val="tx1"/>
                </a:solidFill>
                <a:latin typeface="Palatino Linotype" panose="02040502050505030304" pitchFamily="18" charset="0"/>
              </a:rPr>
              <a:t>Bienes muebles e inmuebles</a:t>
            </a:r>
          </a:p>
          <a:p>
            <a:r>
              <a:rPr lang="es-MX" sz="900" b="1" dirty="0">
                <a:solidFill>
                  <a:schemeClr val="tx1"/>
                </a:solidFill>
                <a:latin typeface="Palatino Linotype" panose="02040502050505030304" pitchFamily="18" charset="0"/>
              </a:rPr>
              <a:t>Ingresos y Egresos</a:t>
            </a:r>
          </a:p>
        </p:txBody>
      </p:sp>
      <p:sp>
        <p:nvSpPr>
          <p:cNvPr id="10" name="Flecha doblada hacia arriba 9"/>
          <p:cNvSpPr/>
          <p:nvPr/>
        </p:nvSpPr>
        <p:spPr>
          <a:xfrm>
            <a:off x="5282411" y="1550955"/>
            <a:ext cx="968278" cy="322760"/>
          </a:xfrm>
          <a:prstGeom prst="bentUpArrow">
            <a:avLst/>
          </a:prstGeom>
          <a:solidFill>
            <a:srgbClr val="9D24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23" b="1"/>
          </a:p>
        </p:txBody>
      </p:sp>
      <p:sp>
        <p:nvSpPr>
          <p:cNvPr id="11" name="CuadroTexto 10"/>
          <p:cNvSpPr txBox="1"/>
          <p:nvPr/>
        </p:nvSpPr>
        <p:spPr>
          <a:xfrm>
            <a:off x="6074499" y="2415052"/>
            <a:ext cx="1246580" cy="5078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b="1" dirty="0">
                <a:solidFill>
                  <a:schemeClr val="tx1"/>
                </a:solidFill>
                <a:latin typeface="Palatino Linotype" panose="02040502050505030304" pitchFamily="18" charset="0"/>
              </a:rPr>
              <a:t>Cargo, sueldo</a:t>
            </a:r>
          </a:p>
          <a:p>
            <a:r>
              <a:rPr lang="es-MX" sz="900" b="1" dirty="0">
                <a:solidFill>
                  <a:schemeClr val="tx1"/>
                </a:solidFill>
                <a:latin typeface="Palatino Linotype" panose="02040502050505030304" pitchFamily="18" charset="0"/>
              </a:rPr>
              <a:t>Referencias laborales</a:t>
            </a:r>
          </a:p>
        </p:txBody>
      </p:sp>
      <p:sp>
        <p:nvSpPr>
          <p:cNvPr id="13" name="Flecha derecha 11"/>
          <p:cNvSpPr/>
          <p:nvPr/>
        </p:nvSpPr>
        <p:spPr>
          <a:xfrm>
            <a:off x="5836877" y="2558721"/>
            <a:ext cx="218140" cy="144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23" b="1"/>
          </a:p>
        </p:txBody>
      </p:sp>
      <p:sp>
        <p:nvSpPr>
          <p:cNvPr id="14" name="CuadroTexto 12"/>
          <p:cNvSpPr txBox="1"/>
          <p:nvPr/>
        </p:nvSpPr>
        <p:spPr>
          <a:xfrm>
            <a:off x="6280584" y="3371903"/>
            <a:ext cx="120708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b="1" dirty="0">
                <a:solidFill>
                  <a:schemeClr val="tx1"/>
                </a:solidFill>
                <a:latin typeface="Palatino Linotype" panose="02040502050505030304" pitchFamily="18" charset="0"/>
              </a:rPr>
              <a:t>Historial académico</a:t>
            </a:r>
          </a:p>
          <a:p>
            <a:r>
              <a:rPr lang="es-MX" sz="900" b="1" dirty="0">
                <a:solidFill>
                  <a:schemeClr val="tx1"/>
                </a:solidFill>
                <a:latin typeface="Palatino Linotype" panose="02040502050505030304" pitchFamily="18" charset="0"/>
              </a:rPr>
              <a:t>Calificaciones</a:t>
            </a:r>
          </a:p>
          <a:p>
            <a:r>
              <a:rPr lang="es-MX" sz="900" b="1" dirty="0">
                <a:solidFill>
                  <a:schemeClr val="tx1"/>
                </a:solidFill>
                <a:latin typeface="Palatino Linotype" panose="02040502050505030304" pitchFamily="18" charset="0"/>
              </a:rPr>
              <a:t>Títulos y Grados</a:t>
            </a:r>
          </a:p>
        </p:txBody>
      </p:sp>
      <p:sp>
        <p:nvSpPr>
          <p:cNvPr id="15" name="Flecha derecha 13"/>
          <p:cNvSpPr/>
          <p:nvPr/>
        </p:nvSpPr>
        <p:spPr>
          <a:xfrm>
            <a:off x="5950685" y="3567180"/>
            <a:ext cx="339839" cy="146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23" b="1"/>
          </a:p>
        </p:txBody>
      </p:sp>
      <p:sp>
        <p:nvSpPr>
          <p:cNvPr id="16" name="CuadroTexto 17"/>
          <p:cNvSpPr txBox="1"/>
          <p:nvPr/>
        </p:nvSpPr>
        <p:spPr>
          <a:xfrm>
            <a:off x="5515914" y="4252174"/>
            <a:ext cx="1770926" cy="5078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b="1" dirty="0">
                <a:latin typeface="Palatino Linotype" panose="02040502050505030304" pitchFamily="18" charset="0"/>
              </a:rPr>
              <a:t>Estado de salud física y mental</a:t>
            </a:r>
          </a:p>
          <a:p>
            <a:r>
              <a:rPr lang="es-MX" sz="900" b="1" dirty="0">
                <a:latin typeface="Palatino Linotype" panose="02040502050505030304" pitchFamily="18" charset="0"/>
              </a:rPr>
              <a:t>Historial o expediente clínico</a:t>
            </a:r>
          </a:p>
        </p:txBody>
      </p:sp>
      <p:sp>
        <p:nvSpPr>
          <p:cNvPr id="17" name="CuadroTexto 18"/>
          <p:cNvSpPr txBox="1"/>
          <p:nvPr/>
        </p:nvSpPr>
        <p:spPr>
          <a:xfrm>
            <a:off x="4202291" y="5007340"/>
            <a:ext cx="1745744" cy="5078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b="1" dirty="0">
                <a:latin typeface="Palatino Linotype" panose="02040502050505030304" pitchFamily="18" charset="0"/>
              </a:rPr>
              <a:t>Creencias religiosas </a:t>
            </a:r>
          </a:p>
          <a:p>
            <a:r>
              <a:rPr lang="es-MX" sz="900" b="1" dirty="0">
                <a:latin typeface="Palatino Linotype" panose="02040502050505030304" pitchFamily="18" charset="0"/>
              </a:rPr>
              <a:t>Afiliación política y/o sindical</a:t>
            </a:r>
          </a:p>
        </p:txBody>
      </p:sp>
      <p:sp>
        <p:nvSpPr>
          <p:cNvPr id="18" name="CuadroTexto 19"/>
          <p:cNvSpPr txBox="1"/>
          <p:nvPr/>
        </p:nvSpPr>
        <p:spPr>
          <a:xfrm>
            <a:off x="1680850" y="4840588"/>
            <a:ext cx="1166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b="1" dirty="0">
                <a:latin typeface="Palatino Linotype" panose="02040502050505030304" pitchFamily="18" charset="0"/>
              </a:rPr>
              <a:t>Preferencia sexual</a:t>
            </a:r>
          </a:p>
          <a:p>
            <a:r>
              <a:rPr lang="es-MX" sz="900" b="1" dirty="0">
                <a:latin typeface="Palatino Linotype" panose="02040502050505030304" pitchFamily="18" charset="0"/>
              </a:rPr>
              <a:t>Hábitos sexuales</a:t>
            </a:r>
          </a:p>
        </p:txBody>
      </p:sp>
      <p:sp>
        <p:nvSpPr>
          <p:cNvPr id="19" name="CuadroTexto 20"/>
          <p:cNvSpPr txBox="1"/>
          <p:nvPr/>
        </p:nvSpPr>
        <p:spPr>
          <a:xfrm>
            <a:off x="331224" y="3442865"/>
            <a:ext cx="136127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b="1" dirty="0">
                <a:latin typeface="Palatino Linotype" panose="02040502050505030304" pitchFamily="18" charset="0"/>
              </a:rPr>
              <a:t>Direcciones electrónicas</a:t>
            </a:r>
          </a:p>
          <a:p>
            <a:r>
              <a:rPr lang="es-MX" sz="900" b="1" dirty="0">
                <a:latin typeface="Palatino Linotype" panose="02040502050505030304" pitchFamily="18" charset="0"/>
              </a:rPr>
              <a:t>Nombre de usuario y</a:t>
            </a:r>
          </a:p>
          <a:p>
            <a:r>
              <a:rPr lang="es-MX" sz="900" b="1" dirty="0">
                <a:latin typeface="Palatino Linotype" panose="02040502050505030304" pitchFamily="18" charset="0"/>
              </a:rPr>
              <a:t>contraseñas</a:t>
            </a:r>
          </a:p>
        </p:txBody>
      </p:sp>
      <p:sp>
        <p:nvSpPr>
          <p:cNvPr id="20" name="Flecha izquierda 21"/>
          <p:cNvSpPr/>
          <p:nvPr/>
        </p:nvSpPr>
        <p:spPr>
          <a:xfrm rot="17430876">
            <a:off x="2546198" y="4545235"/>
            <a:ext cx="166136" cy="279022"/>
          </a:xfrm>
          <a:prstGeom prst="leftArrow">
            <a:avLst/>
          </a:prstGeom>
          <a:solidFill>
            <a:srgbClr val="9D24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23" b="1"/>
          </a:p>
        </p:txBody>
      </p:sp>
      <p:sp>
        <p:nvSpPr>
          <p:cNvPr id="21" name="Flecha izquierda 22"/>
          <p:cNvSpPr/>
          <p:nvPr/>
        </p:nvSpPr>
        <p:spPr>
          <a:xfrm rot="790816">
            <a:off x="1665301" y="2423921"/>
            <a:ext cx="173044" cy="265927"/>
          </a:xfrm>
          <a:prstGeom prst="leftArrow">
            <a:avLst/>
          </a:prstGeom>
          <a:solidFill>
            <a:srgbClr val="9D24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23" b="1"/>
          </a:p>
        </p:txBody>
      </p:sp>
      <p:sp>
        <p:nvSpPr>
          <p:cNvPr id="22" name="Flecha derecha 1"/>
          <p:cNvSpPr/>
          <p:nvPr/>
        </p:nvSpPr>
        <p:spPr>
          <a:xfrm>
            <a:off x="5218756" y="4309596"/>
            <a:ext cx="212835" cy="1484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b="1"/>
          </a:p>
        </p:txBody>
      </p:sp>
      <p:sp>
        <p:nvSpPr>
          <p:cNvPr id="23" name="Flecha doblada hacia arriba 25"/>
          <p:cNvSpPr/>
          <p:nvPr/>
        </p:nvSpPr>
        <p:spPr>
          <a:xfrm rot="5400000">
            <a:off x="3855681" y="5065917"/>
            <a:ext cx="295900" cy="322760"/>
          </a:xfrm>
          <a:prstGeom prst="bentUpArrow">
            <a:avLst/>
          </a:prstGeom>
          <a:solidFill>
            <a:srgbClr val="9D24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23" b="1"/>
          </a:p>
        </p:txBody>
      </p:sp>
      <p:sp>
        <p:nvSpPr>
          <p:cNvPr id="24" name="CuadroTexto 27"/>
          <p:cNvSpPr txBox="1"/>
          <p:nvPr/>
        </p:nvSpPr>
        <p:spPr>
          <a:xfrm>
            <a:off x="509597" y="2198243"/>
            <a:ext cx="1004531" cy="5078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b="1" dirty="0">
                <a:latin typeface="Palatino Linotype" panose="02040502050505030304" pitchFamily="18" charset="0"/>
              </a:rPr>
              <a:t>Huellas digitales</a:t>
            </a:r>
          </a:p>
          <a:p>
            <a:r>
              <a:rPr lang="es-MX" sz="900" b="1" dirty="0">
                <a:latin typeface="Palatino Linotype" panose="02040502050505030304" pitchFamily="18" charset="0"/>
              </a:rPr>
              <a:t>Rasgos faciales</a:t>
            </a:r>
          </a:p>
        </p:txBody>
      </p:sp>
      <p:sp>
        <p:nvSpPr>
          <p:cNvPr id="25" name="Flecha izquierda 6"/>
          <p:cNvSpPr/>
          <p:nvPr/>
        </p:nvSpPr>
        <p:spPr>
          <a:xfrm>
            <a:off x="1718333" y="3567180"/>
            <a:ext cx="179703" cy="146957"/>
          </a:xfrm>
          <a:prstGeom prst="leftArrow">
            <a:avLst/>
          </a:prstGeom>
          <a:solidFill>
            <a:srgbClr val="9D24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b="1"/>
          </a:p>
        </p:txBody>
      </p:sp>
      <p:sp>
        <p:nvSpPr>
          <p:cNvPr id="26" name="Flecha izquierda 28"/>
          <p:cNvSpPr/>
          <p:nvPr/>
        </p:nvSpPr>
        <p:spPr>
          <a:xfrm rot="790816">
            <a:off x="2417292" y="1668193"/>
            <a:ext cx="171998" cy="15320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23" b="1"/>
          </a:p>
        </p:txBody>
      </p:sp>
      <p:sp>
        <p:nvSpPr>
          <p:cNvPr id="27" name="CuadroTexto 30"/>
          <p:cNvSpPr txBox="1"/>
          <p:nvPr/>
        </p:nvSpPr>
        <p:spPr>
          <a:xfrm>
            <a:off x="1177955" y="1478947"/>
            <a:ext cx="119330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b="1" dirty="0">
                <a:latin typeface="Palatino Linotype" panose="02040502050505030304" pitchFamily="18" charset="0"/>
              </a:rPr>
              <a:t>Étnico</a:t>
            </a:r>
          </a:p>
          <a:p>
            <a:r>
              <a:rPr lang="es-MX" sz="900" b="1" dirty="0">
                <a:latin typeface="Palatino Linotype" panose="02040502050505030304" pitchFamily="18" charset="0"/>
              </a:rPr>
              <a:t>Racial</a:t>
            </a:r>
          </a:p>
        </p:txBody>
      </p:sp>
    </p:spTree>
    <p:extLst>
      <p:ext uri="{BB962C8B-B14F-4D97-AF65-F5344CB8AC3E}">
        <p14:creationId xmlns:p14="http://schemas.microsoft.com/office/powerpoint/2010/main" val="3559715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aphicFrame>
        <p:nvGraphicFramePr>
          <p:cNvPr id="3" name="Diagrama 3"/>
          <p:cNvGraphicFramePr/>
          <p:nvPr>
            <p:extLst>
              <p:ext uri="{D42A27DB-BD31-4B8C-83A1-F6EECF244321}">
                <p14:modId xmlns:p14="http://schemas.microsoft.com/office/powerpoint/2010/main" val="4129595278"/>
              </p:ext>
            </p:extLst>
          </p:nvPr>
        </p:nvGraphicFramePr>
        <p:xfrm>
          <a:off x="1523971" y="50586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contenido 2"/>
          <p:cNvSpPr txBox="1">
            <a:spLocks/>
          </p:cNvSpPr>
          <p:nvPr/>
        </p:nvSpPr>
        <p:spPr>
          <a:xfrm>
            <a:off x="1666844" y="285728"/>
            <a:ext cx="8815526" cy="1474882"/>
          </a:xfrm>
          <a:prstGeom prst="rect">
            <a:avLst/>
          </a:prstGeom>
        </p:spPr>
        <p:txBody>
          <a:bodyPr>
            <a:normAutofit/>
          </a:bodyPr>
          <a:lstStyle/>
          <a:p>
            <a:pPr algn="just">
              <a:spcBef>
                <a:spcPct val="20000"/>
              </a:spcBef>
              <a:defRPr/>
            </a:pPr>
            <a:endParaRPr lang="es-MX" sz="2400" dirty="0"/>
          </a:p>
        </p:txBody>
      </p:sp>
      <p:sp>
        <p:nvSpPr>
          <p:cNvPr id="5" name="Rectángulo 4"/>
          <p:cNvSpPr/>
          <p:nvPr/>
        </p:nvSpPr>
        <p:spPr>
          <a:xfrm>
            <a:off x="8453171" y="1023169"/>
            <a:ext cx="2172072" cy="2862322"/>
          </a:xfrm>
          <a:prstGeom prst="rect">
            <a:avLst/>
          </a:prstGeom>
        </p:spPr>
        <p:txBody>
          <a:bodyPr wrap="square">
            <a:spAutoFit/>
          </a:bodyPr>
          <a:lstStyle/>
          <a:p>
            <a:pPr lvl="0" algn="just">
              <a:spcBef>
                <a:spcPct val="20000"/>
              </a:spcBef>
              <a:defRPr/>
            </a:pPr>
            <a:r>
              <a:rPr lang="es-MX" b="1" dirty="0"/>
              <a:t>Datos personales sensibles: </a:t>
            </a:r>
            <a:r>
              <a:rPr lang="es-MX" dirty="0"/>
              <a:t>Aquellos que afectan la esfera más íntima de su Titular, o cuya utilización indebida </a:t>
            </a:r>
            <a:r>
              <a:rPr lang="es-MX" b="1" dirty="0">
                <a:solidFill>
                  <a:srgbClr val="C00000"/>
                </a:solidFill>
              </a:rPr>
              <a:t>pueda dar origen a discriminación o conlleve un riesgo grave para éste</a:t>
            </a:r>
            <a:r>
              <a:rPr lang="es-MX" dirty="0"/>
              <a:t>. </a:t>
            </a:r>
          </a:p>
        </p:txBody>
      </p:sp>
    </p:spTree>
    <p:extLst>
      <p:ext uri="{BB962C8B-B14F-4D97-AF65-F5344CB8AC3E}">
        <p14:creationId xmlns:p14="http://schemas.microsoft.com/office/powerpoint/2010/main" val="1782781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object 7"/>
          <p:cNvPicPr/>
          <p:nvPr/>
        </p:nvPicPr>
        <p:blipFill>
          <a:blip r:embed="rId2" cstate="print"/>
          <a:stretch>
            <a:fillRect/>
          </a:stretch>
        </p:blipFill>
        <p:spPr>
          <a:xfrm>
            <a:off x="3246581" y="890350"/>
            <a:ext cx="5527108" cy="3906733"/>
          </a:xfrm>
          <a:prstGeom prst="rect">
            <a:avLst/>
          </a:prstGeom>
        </p:spPr>
      </p:pic>
      <p:sp>
        <p:nvSpPr>
          <p:cNvPr id="4" name="object 11"/>
          <p:cNvSpPr txBox="1">
            <a:spLocks noGrp="1"/>
          </p:cNvSpPr>
          <p:nvPr>
            <p:ph type="title"/>
          </p:nvPr>
        </p:nvSpPr>
        <p:spPr>
          <a:xfrm>
            <a:off x="599049" y="389674"/>
            <a:ext cx="10515600" cy="452816"/>
          </a:xfrm>
          <a:prstGeom prst="rect">
            <a:avLst/>
          </a:prstGeom>
        </p:spPr>
        <p:txBody>
          <a:bodyPr vert="horz" wrap="square" lIns="0" tIns="9525" rIns="0" bIns="0" rtlCol="0" anchor="ctr">
            <a:spAutoFit/>
          </a:bodyPr>
          <a:lstStyle/>
          <a:p>
            <a:pPr marL="9049" marR="3810" algn="ctr"/>
            <a:r>
              <a:rPr dirty="0"/>
              <a:t>EJEMPLO  VERSIÓN  PÚBLICA</a:t>
            </a:r>
          </a:p>
        </p:txBody>
      </p:sp>
      <p:sp>
        <p:nvSpPr>
          <p:cNvPr id="5" name="object 12"/>
          <p:cNvSpPr txBox="1"/>
          <p:nvPr/>
        </p:nvSpPr>
        <p:spPr>
          <a:xfrm>
            <a:off x="6318896" y="2589576"/>
            <a:ext cx="690372" cy="109645"/>
          </a:xfrm>
          <a:prstGeom prst="rect">
            <a:avLst/>
          </a:prstGeom>
          <a:solidFill>
            <a:srgbClr val="000000"/>
          </a:solidFill>
        </p:spPr>
        <p:txBody>
          <a:bodyPr vert="horz" wrap="square" lIns="0" tIns="17145" rIns="0" bIns="0" rtlCol="0">
            <a:spAutoFit/>
          </a:bodyPr>
          <a:lstStyle/>
          <a:p>
            <a:pPr algn="ctr">
              <a:spcBef>
                <a:spcPts val="135"/>
              </a:spcBef>
            </a:pPr>
            <a:r>
              <a:rPr sz="600" dirty="0">
                <a:solidFill>
                  <a:srgbClr val="FFFFFF"/>
                </a:solidFill>
                <a:latin typeface="Arial"/>
                <a:cs typeface="Arial"/>
              </a:rPr>
              <a:t>1</a:t>
            </a:r>
            <a:endParaRPr sz="600" dirty="0">
              <a:latin typeface="Arial"/>
              <a:cs typeface="Arial"/>
            </a:endParaRPr>
          </a:p>
        </p:txBody>
      </p:sp>
      <p:pic>
        <p:nvPicPr>
          <p:cNvPr id="6" name="object 13"/>
          <p:cNvPicPr/>
          <p:nvPr/>
        </p:nvPicPr>
        <p:blipFill>
          <a:blip r:embed="rId3" cstate="print"/>
          <a:stretch>
            <a:fillRect/>
          </a:stretch>
        </p:blipFill>
        <p:spPr>
          <a:xfrm>
            <a:off x="6318896" y="2721691"/>
            <a:ext cx="690372" cy="164591"/>
          </a:xfrm>
          <a:prstGeom prst="rect">
            <a:avLst/>
          </a:prstGeom>
        </p:spPr>
      </p:pic>
      <p:sp>
        <p:nvSpPr>
          <p:cNvPr id="7" name="object 14"/>
          <p:cNvSpPr txBox="1"/>
          <p:nvPr/>
        </p:nvSpPr>
        <p:spPr>
          <a:xfrm>
            <a:off x="6318897" y="2866274"/>
            <a:ext cx="706755" cy="102592"/>
          </a:xfrm>
          <a:prstGeom prst="rect">
            <a:avLst/>
          </a:prstGeom>
          <a:solidFill>
            <a:srgbClr val="000000"/>
          </a:solidFill>
        </p:spPr>
        <p:txBody>
          <a:bodyPr vert="horz" wrap="square" lIns="0" tIns="0" rIns="0" bIns="0" rtlCol="0">
            <a:spAutoFit/>
          </a:bodyPr>
          <a:lstStyle/>
          <a:p>
            <a:pPr marL="1905" algn="ctr">
              <a:lnSpc>
                <a:spcPts val="799"/>
              </a:lnSpc>
            </a:pPr>
            <a:r>
              <a:rPr sz="675" dirty="0">
                <a:solidFill>
                  <a:srgbClr val="FFFFFF"/>
                </a:solidFill>
                <a:latin typeface="Arial"/>
                <a:cs typeface="Arial"/>
              </a:rPr>
              <a:t>3</a:t>
            </a:r>
            <a:endParaRPr sz="675" dirty="0">
              <a:latin typeface="Arial"/>
              <a:cs typeface="Arial"/>
            </a:endParaRPr>
          </a:p>
        </p:txBody>
      </p:sp>
      <p:sp>
        <p:nvSpPr>
          <p:cNvPr id="8" name="object 15"/>
          <p:cNvSpPr/>
          <p:nvPr/>
        </p:nvSpPr>
        <p:spPr>
          <a:xfrm>
            <a:off x="6010135" y="3467348"/>
            <a:ext cx="2663190" cy="114300"/>
          </a:xfrm>
          <a:custGeom>
            <a:avLst/>
            <a:gdLst/>
            <a:ahLst/>
            <a:cxnLst/>
            <a:rect l="l" t="t" r="r" b="b"/>
            <a:pathLst>
              <a:path w="3550920" h="152400">
                <a:moveTo>
                  <a:pt x="3525520" y="0"/>
                </a:moveTo>
                <a:lnTo>
                  <a:pt x="25400" y="0"/>
                </a:lnTo>
                <a:lnTo>
                  <a:pt x="15537" y="2004"/>
                </a:lnTo>
                <a:lnTo>
                  <a:pt x="7461" y="7461"/>
                </a:lnTo>
                <a:lnTo>
                  <a:pt x="2004" y="15537"/>
                </a:lnTo>
                <a:lnTo>
                  <a:pt x="0" y="25400"/>
                </a:lnTo>
                <a:lnTo>
                  <a:pt x="0" y="127000"/>
                </a:lnTo>
                <a:lnTo>
                  <a:pt x="2004" y="136862"/>
                </a:lnTo>
                <a:lnTo>
                  <a:pt x="7461" y="144938"/>
                </a:lnTo>
                <a:lnTo>
                  <a:pt x="15537" y="150395"/>
                </a:lnTo>
                <a:lnTo>
                  <a:pt x="25400" y="152400"/>
                </a:lnTo>
                <a:lnTo>
                  <a:pt x="3525520" y="152400"/>
                </a:lnTo>
                <a:lnTo>
                  <a:pt x="3535382" y="150395"/>
                </a:lnTo>
                <a:lnTo>
                  <a:pt x="3543458" y="144938"/>
                </a:lnTo>
                <a:lnTo>
                  <a:pt x="3548915" y="136862"/>
                </a:lnTo>
                <a:lnTo>
                  <a:pt x="3550920" y="127000"/>
                </a:lnTo>
                <a:lnTo>
                  <a:pt x="3550920" y="25400"/>
                </a:lnTo>
                <a:lnTo>
                  <a:pt x="3548915" y="15537"/>
                </a:lnTo>
                <a:lnTo>
                  <a:pt x="3543458" y="7461"/>
                </a:lnTo>
                <a:lnTo>
                  <a:pt x="3535382" y="2004"/>
                </a:lnTo>
                <a:lnTo>
                  <a:pt x="3525520" y="0"/>
                </a:lnTo>
                <a:close/>
              </a:path>
            </a:pathLst>
          </a:custGeom>
          <a:solidFill>
            <a:srgbClr val="000000"/>
          </a:solidFill>
        </p:spPr>
        <p:txBody>
          <a:bodyPr wrap="square" lIns="0" tIns="0" rIns="0" bIns="0" rtlCol="0"/>
          <a:lstStyle/>
          <a:p>
            <a:r>
              <a:rPr lang="es-MX" sz="300" dirty="0">
                <a:solidFill>
                  <a:schemeClr val="bg1"/>
                </a:solidFill>
              </a:rPr>
              <a:t>4</a:t>
            </a:r>
            <a:r>
              <a:rPr lang="es-MX" sz="900" dirty="0">
                <a:solidFill>
                  <a:schemeClr val="bg1"/>
                </a:solidFill>
              </a:rPr>
              <a:t>4 </a:t>
            </a:r>
            <a:endParaRPr sz="1350" dirty="0">
              <a:solidFill>
                <a:schemeClr val="bg1"/>
              </a:solidFill>
            </a:endParaRPr>
          </a:p>
        </p:txBody>
      </p:sp>
      <p:sp>
        <p:nvSpPr>
          <p:cNvPr id="9" name="object 16"/>
          <p:cNvSpPr txBox="1"/>
          <p:nvPr/>
        </p:nvSpPr>
        <p:spPr>
          <a:xfrm>
            <a:off x="6010135" y="3346526"/>
            <a:ext cx="2644140" cy="101951"/>
          </a:xfrm>
          <a:prstGeom prst="rect">
            <a:avLst/>
          </a:prstGeom>
        </p:spPr>
        <p:txBody>
          <a:bodyPr vert="horz" wrap="square" lIns="0" tIns="9525" rIns="0" bIns="0" rtlCol="0">
            <a:spAutoFit/>
          </a:bodyPr>
          <a:lstStyle/>
          <a:p>
            <a:pPr marL="9525">
              <a:spcBef>
                <a:spcPts val="75"/>
              </a:spcBef>
              <a:tabLst>
                <a:tab pos="1301115" algn="l"/>
                <a:tab pos="2634139" algn="l"/>
              </a:tabLst>
            </a:pPr>
            <a:r>
              <a:rPr sz="600" u="heavy" dirty="0">
                <a:solidFill>
                  <a:srgbClr val="FFFFFF"/>
                </a:solidFill>
                <a:uFill>
                  <a:solidFill>
                    <a:srgbClr val="2C3B61"/>
                  </a:solidFill>
                </a:uFill>
                <a:latin typeface="Times New Roman"/>
                <a:cs typeface="Times New Roman"/>
              </a:rPr>
              <a:t> 	</a:t>
            </a:r>
            <a:r>
              <a:rPr sz="600" u="heavy" dirty="0">
                <a:solidFill>
                  <a:srgbClr val="FFFFFF"/>
                </a:solidFill>
                <a:uFill>
                  <a:solidFill>
                    <a:srgbClr val="2C3B61"/>
                  </a:solidFill>
                </a:uFill>
                <a:latin typeface="Arial"/>
                <a:cs typeface="Arial"/>
              </a:rPr>
              <a:t>4	</a:t>
            </a:r>
            <a:endParaRPr sz="600" dirty="0">
              <a:latin typeface="Arial"/>
              <a:cs typeface="Arial"/>
            </a:endParaRPr>
          </a:p>
        </p:txBody>
      </p:sp>
      <p:sp>
        <p:nvSpPr>
          <p:cNvPr id="10" name="object 17"/>
          <p:cNvSpPr txBox="1"/>
          <p:nvPr/>
        </p:nvSpPr>
        <p:spPr>
          <a:xfrm>
            <a:off x="9056216" y="2176013"/>
            <a:ext cx="2970778" cy="2225609"/>
          </a:xfrm>
          <a:prstGeom prst="rect">
            <a:avLst/>
          </a:prstGeom>
          <a:solidFill>
            <a:schemeClr val="tx1"/>
          </a:solidFill>
        </p:spPr>
        <p:txBody>
          <a:bodyPr vert="horz" wrap="square" lIns="0" tIns="9525" rIns="0" bIns="0" rtlCol="0">
            <a:spAutoFit/>
          </a:bodyPr>
          <a:lstStyle/>
          <a:p>
            <a:pPr marL="9525" marR="3810" algn="just">
              <a:spcBef>
                <a:spcPts val="75"/>
              </a:spcBef>
            </a:pPr>
            <a:r>
              <a:rPr sz="1000" b="1" spc="-4" dirty="0">
                <a:solidFill>
                  <a:schemeClr val="bg1"/>
                </a:solidFill>
                <a:latin typeface="Montserrat" pitchFamily="2" charset="0"/>
                <a:cs typeface="Arial Narrow"/>
              </a:rPr>
              <a:t>CONFIDENCIAL: </a:t>
            </a:r>
            <a:r>
              <a:rPr sz="1000" b="1" dirty="0">
                <a:solidFill>
                  <a:schemeClr val="bg1"/>
                </a:solidFill>
                <a:latin typeface="Montserrat" pitchFamily="2" charset="0"/>
                <a:cs typeface="Arial Narrow"/>
              </a:rPr>
              <a:t>Se </a:t>
            </a:r>
            <a:r>
              <a:rPr sz="1000" b="1" spc="-4" dirty="0">
                <a:solidFill>
                  <a:schemeClr val="bg1"/>
                </a:solidFill>
                <a:latin typeface="Montserrat" pitchFamily="2" charset="0"/>
                <a:cs typeface="Arial Narrow"/>
              </a:rPr>
              <a:t>eliminaron 1-4 por contener </a:t>
            </a:r>
            <a:r>
              <a:rPr sz="1000" b="1" dirty="0">
                <a:solidFill>
                  <a:schemeClr val="bg1"/>
                </a:solidFill>
                <a:latin typeface="Montserrat" pitchFamily="2" charset="0"/>
                <a:cs typeface="Arial Narrow"/>
              </a:rPr>
              <a:t>datos </a:t>
            </a:r>
            <a:r>
              <a:rPr sz="1000" b="1" spc="-4" dirty="0">
                <a:solidFill>
                  <a:schemeClr val="bg1"/>
                </a:solidFill>
                <a:latin typeface="Montserrat" pitchFamily="2" charset="0"/>
                <a:cs typeface="Arial Narrow"/>
              </a:rPr>
              <a:t>personales </a:t>
            </a:r>
            <a:r>
              <a:rPr sz="1000" b="1" dirty="0">
                <a:solidFill>
                  <a:schemeClr val="bg1"/>
                </a:solidFill>
                <a:latin typeface="Montserrat" pitchFamily="2" charset="0"/>
                <a:cs typeface="Arial Narrow"/>
              </a:rPr>
              <a:t>como: RFC, CURP, NSS y </a:t>
            </a:r>
            <a:r>
              <a:rPr sz="1000" b="1" spc="-4" dirty="0">
                <a:solidFill>
                  <a:schemeClr val="bg1"/>
                </a:solidFill>
                <a:latin typeface="Montserrat" pitchFamily="2" charset="0"/>
                <a:cs typeface="Arial Narrow"/>
              </a:rPr>
              <a:t>Descuentos Personales, en términos de lo dispuesto </a:t>
            </a:r>
            <a:r>
              <a:rPr sz="1000" b="1" dirty="0">
                <a:solidFill>
                  <a:schemeClr val="bg1"/>
                </a:solidFill>
                <a:latin typeface="Montserrat" pitchFamily="2" charset="0"/>
                <a:cs typeface="Arial Narrow"/>
              </a:rPr>
              <a:t>en </a:t>
            </a:r>
            <a:r>
              <a:rPr sz="1000" b="1" spc="-4" dirty="0">
                <a:solidFill>
                  <a:schemeClr val="bg1"/>
                </a:solidFill>
                <a:latin typeface="Montserrat" pitchFamily="2" charset="0"/>
                <a:cs typeface="Arial Narrow"/>
              </a:rPr>
              <a:t>los artículos 44 fracción </a:t>
            </a:r>
            <a:r>
              <a:rPr sz="1000" b="1" dirty="0">
                <a:solidFill>
                  <a:schemeClr val="bg1"/>
                </a:solidFill>
                <a:latin typeface="Montserrat" pitchFamily="2" charset="0"/>
                <a:cs typeface="Arial Narrow"/>
              </a:rPr>
              <a:t>II, </a:t>
            </a:r>
            <a:r>
              <a:rPr sz="1000" b="1" spc="-4" dirty="0">
                <a:solidFill>
                  <a:schemeClr val="bg1"/>
                </a:solidFill>
                <a:latin typeface="Montserrat" pitchFamily="2" charset="0"/>
                <a:cs typeface="Arial Narrow"/>
              </a:rPr>
              <a:t>art. </a:t>
            </a:r>
            <a:r>
              <a:rPr sz="1000" b="1" spc="4" dirty="0">
                <a:solidFill>
                  <a:schemeClr val="bg1"/>
                </a:solidFill>
                <a:latin typeface="Montserrat" pitchFamily="2" charset="0"/>
                <a:cs typeface="Arial Narrow"/>
              </a:rPr>
              <a:t>116 </a:t>
            </a:r>
            <a:r>
              <a:rPr sz="1000" b="1" spc="-4" dirty="0">
                <a:solidFill>
                  <a:schemeClr val="bg1"/>
                </a:solidFill>
                <a:latin typeface="Montserrat" pitchFamily="2" charset="0"/>
                <a:cs typeface="Arial Narrow"/>
              </a:rPr>
              <a:t>de la LGTAIP; art. </a:t>
            </a:r>
            <a:r>
              <a:rPr sz="1000" b="1" spc="4" dirty="0">
                <a:solidFill>
                  <a:schemeClr val="bg1"/>
                </a:solidFill>
                <a:latin typeface="Montserrat" pitchFamily="2" charset="0"/>
                <a:cs typeface="Arial Narrow"/>
              </a:rPr>
              <a:t>137 </a:t>
            </a:r>
            <a:r>
              <a:rPr sz="1000" b="1" dirty="0">
                <a:solidFill>
                  <a:schemeClr val="bg1"/>
                </a:solidFill>
                <a:latin typeface="Montserrat" pitchFamily="2" charset="0"/>
                <a:cs typeface="Arial Narrow"/>
              </a:rPr>
              <a:t>LTAIPQROO; </a:t>
            </a:r>
            <a:r>
              <a:rPr sz="1000" b="1" spc="-4" dirty="0">
                <a:solidFill>
                  <a:schemeClr val="bg1"/>
                </a:solidFill>
                <a:latin typeface="Montserrat" pitchFamily="2" charset="0"/>
                <a:cs typeface="Arial Narrow"/>
              </a:rPr>
              <a:t>los numerales </a:t>
            </a:r>
            <a:r>
              <a:rPr sz="1000" b="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Quincuagésimo</a:t>
            </a:r>
            <a:r>
              <a:rPr sz="1000" b="1" spc="19"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sexto,</a:t>
            </a:r>
            <a:r>
              <a:rPr sz="1000" b="1" spc="11"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el</a:t>
            </a:r>
            <a:r>
              <a:rPr sz="1000" b="1" spc="11" dirty="0">
                <a:solidFill>
                  <a:schemeClr val="bg1"/>
                </a:solidFill>
                <a:latin typeface="Montserrat" pitchFamily="2" charset="0"/>
                <a:cs typeface="Arial Narrow"/>
              </a:rPr>
              <a:t> </a:t>
            </a:r>
            <a:r>
              <a:rPr sz="1000" b="1" spc="-8" dirty="0">
                <a:solidFill>
                  <a:schemeClr val="bg1"/>
                </a:solidFill>
                <a:latin typeface="Montserrat" pitchFamily="2" charset="0"/>
                <a:cs typeface="Arial Narrow"/>
              </a:rPr>
              <a:t>sexagésimo</a:t>
            </a:r>
            <a:r>
              <a:rPr sz="1000" b="1" spc="23"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y</a:t>
            </a:r>
            <a:r>
              <a:rPr sz="1000" b="1" spc="8"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sexagésimo</a:t>
            </a:r>
            <a:r>
              <a:rPr sz="1000" b="1" spc="19" dirty="0">
                <a:solidFill>
                  <a:schemeClr val="bg1"/>
                </a:solidFill>
                <a:latin typeface="Montserrat" pitchFamily="2" charset="0"/>
                <a:cs typeface="Arial Narrow"/>
              </a:rPr>
              <a:t> </a:t>
            </a:r>
            <a:r>
              <a:rPr sz="1000" b="1" spc="-8" dirty="0">
                <a:solidFill>
                  <a:schemeClr val="bg1"/>
                </a:solidFill>
                <a:latin typeface="Montserrat" pitchFamily="2" charset="0"/>
                <a:cs typeface="Arial Narrow"/>
              </a:rPr>
              <a:t>segundo</a:t>
            </a:r>
            <a:r>
              <a:rPr sz="1000" b="1" spc="23"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de</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los</a:t>
            </a:r>
            <a:r>
              <a:rPr sz="1000" b="1" spc="8"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Lineamientos</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Generales</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en</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Materia</a:t>
            </a:r>
            <a:r>
              <a:rPr sz="1000" b="1" spc="23"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de</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Clasificación</a:t>
            </a:r>
            <a:r>
              <a:rPr sz="1000" b="1" spc="19"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y</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Desclasificación</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de</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la</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Información,</a:t>
            </a:r>
            <a:r>
              <a:rPr sz="1000" b="1" spc="15" dirty="0">
                <a:solidFill>
                  <a:schemeClr val="bg1"/>
                </a:solidFill>
                <a:latin typeface="Montserrat" pitchFamily="2" charset="0"/>
                <a:cs typeface="Arial Narrow"/>
              </a:rPr>
              <a:t> </a:t>
            </a:r>
            <a:r>
              <a:rPr sz="1400" b="1" spc="-4" dirty="0">
                <a:solidFill>
                  <a:schemeClr val="bg1"/>
                </a:solidFill>
                <a:latin typeface="Montserrat" pitchFamily="2" charset="0"/>
                <a:cs typeface="Arial Narrow"/>
              </a:rPr>
              <a:t>así</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como</a:t>
            </a:r>
            <a:r>
              <a:rPr sz="1000" b="1" spc="19"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para</a:t>
            </a:r>
            <a:r>
              <a:rPr sz="1000" b="1" spc="19"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la</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Elaboración</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de</a:t>
            </a:r>
            <a:r>
              <a:rPr sz="1000" b="1" spc="19"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Versiones</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Públicas</a:t>
            </a:r>
            <a:r>
              <a:rPr sz="1000" b="1" spc="11"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y</a:t>
            </a:r>
            <a:r>
              <a:rPr sz="1000" b="1" spc="11"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al</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acuerdo</a:t>
            </a:r>
            <a:r>
              <a:rPr sz="1000" b="1" spc="19"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EXT-2/CT/30/01/19.02 </a:t>
            </a:r>
            <a:r>
              <a:rPr sz="1000" b="1" dirty="0">
                <a:solidFill>
                  <a:schemeClr val="bg1"/>
                </a:solidFill>
                <a:latin typeface="Montserrat" pitchFamily="2" charset="0"/>
                <a:cs typeface="Arial Narrow"/>
              </a:rPr>
              <a:t> de</a:t>
            </a:r>
            <a:r>
              <a:rPr sz="1000" b="1" spc="-8"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la</a:t>
            </a:r>
            <a:r>
              <a:rPr sz="1000" b="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segunda</a:t>
            </a:r>
            <a:r>
              <a:rPr sz="1000" b="1" spc="-26"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sesión</a:t>
            </a:r>
            <a:r>
              <a:rPr sz="1000" b="1" spc="-8"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extraordinaria</a:t>
            </a:r>
            <a:r>
              <a:rPr sz="1000" b="1" spc="-26"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del</a:t>
            </a:r>
            <a:r>
              <a:rPr sz="1000" b="1" spc="-4" dirty="0">
                <a:solidFill>
                  <a:schemeClr val="bg1"/>
                </a:solidFill>
                <a:latin typeface="Montserrat" pitchFamily="2" charset="0"/>
                <a:cs typeface="Arial Narrow"/>
              </a:rPr>
              <a:t> comité</a:t>
            </a:r>
            <a:r>
              <a:rPr sz="1000" b="1" dirty="0">
                <a:solidFill>
                  <a:schemeClr val="bg1"/>
                </a:solidFill>
                <a:latin typeface="Montserrat" pitchFamily="2" charset="0"/>
                <a:cs typeface="Arial Narrow"/>
              </a:rPr>
              <a:t> de</a:t>
            </a:r>
            <a:r>
              <a:rPr sz="1000" b="1" spc="-8"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transparencia</a:t>
            </a:r>
            <a:r>
              <a:rPr sz="1000" b="1" spc="-15"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del</a:t>
            </a:r>
            <a:r>
              <a:rPr sz="1000" b="1" spc="-15"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IDAIPQROO.</a:t>
            </a:r>
          </a:p>
        </p:txBody>
      </p:sp>
    </p:spTree>
    <p:extLst>
      <p:ext uri="{BB962C8B-B14F-4D97-AF65-F5344CB8AC3E}">
        <p14:creationId xmlns:p14="http://schemas.microsoft.com/office/powerpoint/2010/main" val="1718190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n 2" descr="Texto, Carta&#10;&#10;Descripción generada automáticamente">
            <a:extLst>
              <a:ext uri="{FF2B5EF4-FFF2-40B4-BE49-F238E27FC236}">
                <a16:creationId xmlns:a16="http://schemas.microsoft.com/office/drawing/2014/main" id="{FCCD1EBE-8526-4DC6-9FB4-00B399F0B983}"/>
              </a:ext>
            </a:extLst>
          </p:cNvPr>
          <p:cNvPicPr>
            <a:picLocks noChangeAspect="1"/>
          </p:cNvPicPr>
          <p:nvPr/>
        </p:nvPicPr>
        <p:blipFill rotWithShape="1">
          <a:blip r:embed="rId2">
            <a:extLst>
              <a:ext uri="{28A0092B-C50C-407E-A947-70E740481C1C}">
                <a14:useLocalDpi xmlns:a14="http://schemas.microsoft.com/office/drawing/2010/main" val="0"/>
              </a:ext>
            </a:extLst>
          </a:blip>
          <a:srcRect b="6909"/>
          <a:stretch/>
        </p:blipFill>
        <p:spPr>
          <a:xfrm>
            <a:off x="1351272" y="0"/>
            <a:ext cx="3924922" cy="6042409"/>
          </a:xfrm>
          <a:prstGeom prst="rect">
            <a:avLst/>
          </a:prstGeom>
        </p:spPr>
      </p:pic>
      <p:sp>
        <p:nvSpPr>
          <p:cNvPr id="4" name="object 17"/>
          <p:cNvSpPr txBox="1"/>
          <p:nvPr/>
        </p:nvSpPr>
        <p:spPr>
          <a:xfrm>
            <a:off x="8488657" y="1335185"/>
            <a:ext cx="2970778" cy="2392322"/>
          </a:xfrm>
          <a:prstGeom prst="rect">
            <a:avLst/>
          </a:prstGeom>
          <a:solidFill>
            <a:schemeClr val="tx1"/>
          </a:solidFill>
        </p:spPr>
        <p:txBody>
          <a:bodyPr vert="horz" wrap="square" lIns="0" tIns="9525" rIns="0" bIns="0" rtlCol="0">
            <a:spAutoFit/>
          </a:bodyPr>
          <a:lstStyle/>
          <a:p>
            <a:pPr marL="9525" marR="3810" algn="just">
              <a:spcBef>
                <a:spcPts val="75"/>
              </a:spcBef>
            </a:pPr>
            <a:r>
              <a:rPr sz="1000" b="1" spc="-4" dirty="0">
                <a:solidFill>
                  <a:schemeClr val="bg1"/>
                </a:solidFill>
                <a:latin typeface="Montserrat" pitchFamily="2" charset="0"/>
                <a:cs typeface="Arial Narrow"/>
              </a:rPr>
              <a:t>CONFIDENCIAL: </a:t>
            </a:r>
            <a:endParaRPr lang="es-MX" sz="1000" b="1" spc="-4" dirty="0">
              <a:solidFill>
                <a:schemeClr val="bg1"/>
              </a:solidFill>
              <a:latin typeface="Montserrat" pitchFamily="2" charset="0"/>
              <a:cs typeface="Arial Narrow"/>
            </a:endParaRPr>
          </a:p>
          <a:p>
            <a:pPr marL="9525" marR="3810" algn="just">
              <a:spcBef>
                <a:spcPts val="75"/>
              </a:spcBef>
            </a:pPr>
            <a:r>
              <a:rPr sz="1000" b="1" dirty="0">
                <a:solidFill>
                  <a:schemeClr val="bg1"/>
                </a:solidFill>
                <a:latin typeface="Montserrat" pitchFamily="2" charset="0"/>
                <a:cs typeface="Arial Narrow"/>
              </a:rPr>
              <a:t>Se </a:t>
            </a:r>
            <a:r>
              <a:rPr sz="1000" b="1" spc="-4" dirty="0">
                <a:solidFill>
                  <a:schemeClr val="bg1"/>
                </a:solidFill>
                <a:latin typeface="Montserrat" pitchFamily="2" charset="0"/>
                <a:cs typeface="Arial Narrow"/>
              </a:rPr>
              <a:t>eliminaron 1-4 por contener </a:t>
            </a:r>
            <a:r>
              <a:rPr sz="1000" b="1" dirty="0">
                <a:solidFill>
                  <a:schemeClr val="bg1"/>
                </a:solidFill>
                <a:latin typeface="Montserrat" pitchFamily="2" charset="0"/>
                <a:cs typeface="Arial Narrow"/>
              </a:rPr>
              <a:t>datos </a:t>
            </a:r>
            <a:r>
              <a:rPr sz="1000" b="1" spc="-4" dirty="0">
                <a:solidFill>
                  <a:schemeClr val="bg1"/>
                </a:solidFill>
                <a:latin typeface="Montserrat" pitchFamily="2" charset="0"/>
                <a:cs typeface="Arial Narrow"/>
              </a:rPr>
              <a:t>personales </a:t>
            </a:r>
            <a:r>
              <a:rPr sz="1000" b="1" dirty="0">
                <a:solidFill>
                  <a:schemeClr val="bg1"/>
                </a:solidFill>
                <a:latin typeface="Montserrat" pitchFamily="2" charset="0"/>
                <a:cs typeface="Arial Narrow"/>
              </a:rPr>
              <a:t>como: RFC, CURP, NSS y </a:t>
            </a:r>
            <a:r>
              <a:rPr sz="1000" b="1" spc="-4" dirty="0">
                <a:solidFill>
                  <a:schemeClr val="bg1"/>
                </a:solidFill>
                <a:latin typeface="Montserrat" pitchFamily="2" charset="0"/>
                <a:cs typeface="Arial Narrow"/>
              </a:rPr>
              <a:t>Descuentos Personales, en términos de lo dispuesto </a:t>
            </a:r>
            <a:r>
              <a:rPr sz="1000" b="1" dirty="0">
                <a:solidFill>
                  <a:schemeClr val="bg1"/>
                </a:solidFill>
                <a:latin typeface="Montserrat" pitchFamily="2" charset="0"/>
                <a:cs typeface="Arial Narrow"/>
              </a:rPr>
              <a:t>en </a:t>
            </a:r>
            <a:r>
              <a:rPr sz="1000" b="1" spc="-4" dirty="0">
                <a:solidFill>
                  <a:schemeClr val="bg1"/>
                </a:solidFill>
                <a:latin typeface="Montserrat" pitchFamily="2" charset="0"/>
                <a:cs typeface="Arial Narrow"/>
              </a:rPr>
              <a:t>los artículos 44 fracción </a:t>
            </a:r>
            <a:r>
              <a:rPr sz="1000" b="1" dirty="0">
                <a:solidFill>
                  <a:schemeClr val="bg1"/>
                </a:solidFill>
                <a:latin typeface="Montserrat" pitchFamily="2" charset="0"/>
                <a:cs typeface="Arial Narrow"/>
              </a:rPr>
              <a:t>II, </a:t>
            </a:r>
            <a:r>
              <a:rPr sz="1000" b="1" spc="-4" dirty="0">
                <a:solidFill>
                  <a:schemeClr val="bg1"/>
                </a:solidFill>
                <a:latin typeface="Montserrat" pitchFamily="2" charset="0"/>
                <a:cs typeface="Arial Narrow"/>
              </a:rPr>
              <a:t>art. </a:t>
            </a:r>
            <a:r>
              <a:rPr sz="1000" b="1" spc="4" dirty="0">
                <a:solidFill>
                  <a:schemeClr val="bg1"/>
                </a:solidFill>
                <a:latin typeface="Montserrat" pitchFamily="2" charset="0"/>
                <a:cs typeface="Arial Narrow"/>
              </a:rPr>
              <a:t>116 </a:t>
            </a:r>
            <a:r>
              <a:rPr sz="1000" b="1" spc="-4" dirty="0">
                <a:solidFill>
                  <a:schemeClr val="bg1"/>
                </a:solidFill>
                <a:latin typeface="Montserrat" pitchFamily="2" charset="0"/>
                <a:cs typeface="Arial Narrow"/>
              </a:rPr>
              <a:t>de la LGTAIP; art. </a:t>
            </a:r>
            <a:r>
              <a:rPr sz="1000" b="1" spc="4" dirty="0">
                <a:solidFill>
                  <a:schemeClr val="bg1"/>
                </a:solidFill>
                <a:latin typeface="Montserrat" pitchFamily="2" charset="0"/>
                <a:cs typeface="Arial Narrow"/>
              </a:rPr>
              <a:t>137 </a:t>
            </a:r>
            <a:r>
              <a:rPr sz="1000" b="1" dirty="0">
                <a:solidFill>
                  <a:schemeClr val="bg1"/>
                </a:solidFill>
                <a:latin typeface="Montserrat" pitchFamily="2" charset="0"/>
                <a:cs typeface="Arial Narrow"/>
              </a:rPr>
              <a:t>LTAIPQROO; </a:t>
            </a:r>
            <a:r>
              <a:rPr sz="1000" b="1" spc="-4" dirty="0">
                <a:solidFill>
                  <a:schemeClr val="bg1"/>
                </a:solidFill>
                <a:latin typeface="Montserrat" pitchFamily="2" charset="0"/>
                <a:cs typeface="Arial Narrow"/>
              </a:rPr>
              <a:t>los numerales </a:t>
            </a:r>
            <a:r>
              <a:rPr sz="1000" b="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Quincuagésimo</a:t>
            </a:r>
            <a:r>
              <a:rPr sz="1000" b="1" spc="19"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sexto,</a:t>
            </a:r>
            <a:r>
              <a:rPr sz="1000" b="1" spc="11"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el</a:t>
            </a:r>
            <a:r>
              <a:rPr sz="1000" b="1" spc="11" dirty="0">
                <a:solidFill>
                  <a:schemeClr val="bg1"/>
                </a:solidFill>
                <a:latin typeface="Montserrat" pitchFamily="2" charset="0"/>
                <a:cs typeface="Arial Narrow"/>
              </a:rPr>
              <a:t> </a:t>
            </a:r>
            <a:r>
              <a:rPr sz="1000" b="1" spc="-8" dirty="0">
                <a:solidFill>
                  <a:schemeClr val="bg1"/>
                </a:solidFill>
                <a:latin typeface="Montserrat" pitchFamily="2" charset="0"/>
                <a:cs typeface="Arial Narrow"/>
              </a:rPr>
              <a:t>sexagésimo</a:t>
            </a:r>
            <a:r>
              <a:rPr sz="1000" b="1" spc="23"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y</a:t>
            </a:r>
            <a:r>
              <a:rPr sz="1000" b="1" spc="8"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sexagésimo</a:t>
            </a:r>
            <a:r>
              <a:rPr sz="1000" b="1" spc="19" dirty="0">
                <a:solidFill>
                  <a:schemeClr val="bg1"/>
                </a:solidFill>
                <a:latin typeface="Montserrat" pitchFamily="2" charset="0"/>
                <a:cs typeface="Arial Narrow"/>
              </a:rPr>
              <a:t> </a:t>
            </a:r>
            <a:r>
              <a:rPr sz="1000" b="1" spc="-8" dirty="0">
                <a:solidFill>
                  <a:schemeClr val="bg1"/>
                </a:solidFill>
                <a:latin typeface="Montserrat" pitchFamily="2" charset="0"/>
                <a:cs typeface="Arial Narrow"/>
              </a:rPr>
              <a:t>segundo</a:t>
            </a:r>
            <a:r>
              <a:rPr sz="1000" b="1" spc="23"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de</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los</a:t>
            </a:r>
            <a:r>
              <a:rPr sz="1000" b="1" spc="8"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Lineamientos</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Generales</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en</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Materia</a:t>
            </a:r>
            <a:r>
              <a:rPr sz="1000" b="1" spc="23"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de</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Clasificación</a:t>
            </a:r>
            <a:r>
              <a:rPr sz="1000" b="1" spc="19"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y</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Desclasificación</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de</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la</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Información,</a:t>
            </a:r>
            <a:r>
              <a:rPr sz="1000" b="1" spc="15" dirty="0">
                <a:solidFill>
                  <a:schemeClr val="bg1"/>
                </a:solidFill>
                <a:latin typeface="Montserrat" pitchFamily="2" charset="0"/>
                <a:cs typeface="Arial Narrow"/>
              </a:rPr>
              <a:t> </a:t>
            </a:r>
            <a:r>
              <a:rPr sz="1400" b="1" spc="-4" dirty="0">
                <a:solidFill>
                  <a:schemeClr val="bg1"/>
                </a:solidFill>
                <a:latin typeface="Montserrat" pitchFamily="2" charset="0"/>
                <a:cs typeface="Arial Narrow"/>
              </a:rPr>
              <a:t>así</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como</a:t>
            </a:r>
            <a:r>
              <a:rPr sz="1000" b="1" spc="19"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para</a:t>
            </a:r>
            <a:r>
              <a:rPr sz="1000" b="1" spc="19"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la</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Elaboración</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de</a:t>
            </a:r>
            <a:r>
              <a:rPr sz="1000" b="1" spc="19"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Versiones</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Públicas</a:t>
            </a:r>
            <a:r>
              <a:rPr sz="1000" b="1" spc="11"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y</a:t>
            </a:r>
            <a:r>
              <a:rPr sz="1000" b="1" spc="11"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al</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acuerdo</a:t>
            </a:r>
            <a:r>
              <a:rPr sz="1000" b="1" spc="19"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EXT-2/CT/30/01/19.02 </a:t>
            </a:r>
            <a:r>
              <a:rPr sz="1000" b="1" dirty="0">
                <a:solidFill>
                  <a:schemeClr val="bg1"/>
                </a:solidFill>
                <a:latin typeface="Montserrat" pitchFamily="2" charset="0"/>
                <a:cs typeface="Arial Narrow"/>
              </a:rPr>
              <a:t> de</a:t>
            </a:r>
            <a:r>
              <a:rPr sz="1000" b="1" spc="-8"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la</a:t>
            </a:r>
            <a:r>
              <a:rPr sz="1000" b="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segunda</a:t>
            </a:r>
            <a:r>
              <a:rPr sz="1000" b="1" spc="-26"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sesión</a:t>
            </a:r>
            <a:r>
              <a:rPr sz="1000" b="1" spc="-8"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extraordinaria</a:t>
            </a:r>
            <a:r>
              <a:rPr sz="1000" b="1" spc="-26"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del</a:t>
            </a:r>
            <a:r>
              <a:rPr sz="1000" b="1" spc="-4" dirty="0">
                <a:solidFill>
                  <a:schemeClr val="bg1"/>
                </a:solidFill>
                <a:latin typeface="Montserrat" pitchFamily="2" charset="0"/>
                <a:cs typeface="Arial Narrow"/>
              </a:rPr>
              <a:t> comité</a:t>
            </a:r>
            <a:r>
              <a:rPr sz="1000" b="1" dirty="0">
                <a:solidFill>
                  <a:schemeClr val="bg1"/>
                </a:solidFill>
                <a:latin typeface="Montserrat" pitchFamily="2" charset="0"/>
                <a:cs typeface="Arial Narrow"/>
              </a:rPr>
              <a:t> de</a:t>
            </a:r>
            <a:r>
              <a:rPr sz="1000" b="1" spc="-8"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transparencia</a:t>
            </a:r>
            <a:r>
              <a:rPr sz="1000" b="1" spc="-15"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del</a:t>
            </a:r>
            <a:r>
              <a:rPr sz="1000" b="1" spc="-15"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IDAIPQROO.</a:t>
            </a:r>
          </a:p>
        </p:txBody>
      </p:sp>
    </p:spTree>
    <p:extLst>
      <p:ext uri="{BB962C8B-B14F-4D97-AF65-F5344CB8AC3E}">
        <p14:creationId xmlns:p14="http://schemas.microsoft.com/office/powerpoint/2010/main" val="2080971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1 Título"/>
          <p:cNvSpPr txBox="1">
            <a:spLocks/>
          </p:cNvSpPr>
          <p:nvPr/>
        </p:nvSpPr>
        <p:spPr>
          <a:xfrm>
            <a:off x="1847528" y="715254"/>
            <a:ext cx="3240360" cy="1549230"/>
          </a:xfrm>
          <a:prstGeom prst="rect">
            <a:avLst/>
          </a:prstGeom>
        </p:spPr>
        <p:txBody>
          <a:bodyPr>
            <a:normAutofit fontScale="70000" lnSpcReduction="20000"/>
          </a:bodyPr>
          <a:lstStyle/>
          <a:p>
            <a:pPr algn="just">
              <a:lnSpc>
                <a:spcPct val="90000"/>
              </a:lnSpc>
              <a:spcBef>
                <a:spcPct val="0"/>
              </a:spcBef>
              <a:defRPr/>
            </a:pPr>
            <a:r>
              <a:rPr lang="es-MX" sz="2300" b="1" dirty="0">
                <a:latin typeface="Montserrat" pitchFamily="2" charset="0"/>
                <a:ea typeface="+mj-ea"/>
                <a:cs typeface="Arial" panose="020B0604020202020204" pitchFamily="34" charset="0"/>
              </a:rPr>
              <a:t>ARTÍCULO 9. </a:t>
            </a:r>
            <a:r>
              <a:rPr lang="es-MX" sz="2300" dirty="0">
                <a:latin typeface="Montserrat" pitchFamily="2" charset="0"/>
                <a:ea typeface="+mj-ea"/>
                <a:cs typeface="Arial" panose="020B0604020202020204" pitchFamily="34" charset="0"/>
              </a:rPr>
              <a:t>Por regla general no podrán tratarse datos personales sensibles, salvo que se cuente con el consentimiento expreso de su titular o en su defecto, se trate de los </a:t>
            </a:r>
            <a:r>
              <a:rPr lang="es-MX" sz="2000" dirty="0">
                <a:latin typeface="Arial" panose="020B0604020202020204" pitchFamily="34" charset="0"/>
                <a:ea typeface="+mj-ea"/>
                <a:cs typeface="Arial" panose="020B0604020202020204" pitchFamily="34" charset="0"/>
              </a:rPr>
              <a:t>casos establecidos en el Artículo 19 </a:t>
            </a:r>
          </a:p>
        </p:txBody>
      </p:sp>
      <p:sp>
        <p:nvSpPr>
          <p:cNvPr id="4" name="2 Marcador de contenido"/>
          <p:cNvSpPr txBox="1">
            <a:spLocks/>
          </p:cNvSpPr>
          <p:nvPr/>
        </p:nvSpPr>
        <p:spPr>
          <a:xfrm>
            <a:off x="1847528" y="2348880"/>
            <a:ext cx="3024336" cy="2088232"/>
          </a:xfrm>
          <a:prstGeom prst="rect">
            <a:avLst/>
          </a:prstGeom>
        </p:spPr>
        <p:txBody>
          <a:bodyPr>
            <a:normAutofit fontScale="62500" lnSpcReduction="20000"/>
          </a:bodyPr>
          <a:lstStyle/>
          <a:p>
            <a:pPr algn="just">
              <a:lnSpc>
                <a:spcPct val="90000"/>
              </a:lnSpc>
              <a:spcBef>
                <a:spcPts val="1000"/>
              </a:spcBef>
              <a:defRPr/>
            </a:pPr>
            <a:r>
              <a:rPr lang="es-MX" sz="2800" b="1" dirty="0">
                <a:latin typeface="Montserrat" pitchFamily="2" charset="0"/>
              </a:rPr>
              <a:t>ARTÍCULO 19. </a:t>
            </a:r>
          </a:p>
          <a:p>
            <a:pPr algn="just">
              <a:lnSpc>
                <a:spcPct val="90000"/>
              </a:lnSpc>
              <a:spcBef>
                <a:spcPts val="1000"/>
              </a:spcBef>
              <a:defRPr/>
            </a:pPr>
            <a:r>
              <a:rPr lang="es-MX" sz="2800" dirty="0">
                <a:latin typeface="Montserrat" pitchFamily="2" charset="0"/>
              </a:rPr>
              <a:t>El responsable no estará obligado a recabar el consentimiento del titular para el tratamiento de sus datos personales en los siguientes casos: </a:t>
            </a:r>
          </a:p>
          <a:p>
            <a:pPr>
              <a:lnSpc>
                <a:spcPct val="90000"/>
              </a:lnSpc>
              <a:spcBef>
                <a:spcPts val="1000"/>
              </a:spcBef>
              <a:defRPr/>
            </a:pPr>
            <a:endParaRPr lang="es-MX" sz="2800" dirty="0"/>
          </a:p>
          <a:p>
            <a:pPr>
              <a:lnSpc>
                <a:spcPct val="90000"/>
              </a:lnSpc>
              <a:spcBef>
                <a:spcPts val="1000"/>
              </a:spcBef>
              <a:defRPr/>
            </a:pPr>
            <a:endParaRPr lang="es-MX" sz="2800" dirty="0"/>
          </a:p>
        </p:txBody>
      </p:sp>
      <p:sp>
        <p:nvSpPr>
          <p:cNvPr id="5" name="Rectángulo 4"/>
          <p:cNvSpPr/>
          <p:nvPr/>
        </p:nvSpPr>
        <p:spPr>
          <a:xfrm>
            <a:off x="5680400" y="95993"/>
            <a:ext cx="4611960" cy="542855"/>
          </a:xfrm>
          <a:prstGeom prst="rect">
            <a:avLst/>
          </a:prstGeom>
          <a:solidFill>
            <a:srgbClr val="9D24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dirty="0"/>
              <a:t>I. Cuando una ley así lo disponga </a:t>
            </a:r>
          </a:p>
          <a:p>
            <a:pPr algn="just"/>
            <a:endParaRPr lang="es-MX" sz="1600" dirty="0"/>
          </a:p>
        </p:txBody>
      </p:sp>
      <p:sp>
        <p:nvSpPr>
          <p:cNvPr id="6" name="Rectángulo 5"/>
          <p:cNvSpPr/>
          <p:nvPr/>
        </p:nvSpPr>
        <p:spPr>
          <a:xfrm>
            <a:off x="5680400" y="715254"/>
            <a:ext cx="4611960" cy="897623"/>
          </a:xfrm>
          <a:prstGeom prst="rect">
            <a:avLst/>
          </a:prstGeom>
          <a:solidFill>
            <a:srgbClr val="B38E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dirty="0"/>
              <a:t>III. Cuando exista una orden judicial, resolución o mandato fundado y motivado de autoridad competente</a:t>
            </a:r>
          </a:p>
        </p:txBody>
      </p:sp>
      <p:sp>
        <p:nvSpPr>
          <p:cNvPr id="7" name="Rectángulo 6"/>
          <p:cNvSpPr/>
          <p:nvPr/>
        </p:nvSpPr>
        <p:spPr>
          <a:xfrm>
            <a:off x="5680400" y="1692984"/>
            <a:ext cx="4611960" cy="1050859"/>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b="1" dirty="0"/>
              <a:t>V. </a:t>
            </a:r>
            <a:r>
              <a:rPr lang="es-MX" sz="1600" dirty="0"/>
              <a:t>Cuando los datos personales se requieran para ejercer un derecho o cumplir obligaciones derivadas de una relación jurídica entre el titular y el responsable; </a:t>
            </a:r>
          </a:p>
          <a:p>
            <a:pPr algn="just"/>
            <a:endParaRPr lang="es-MX" sz="1600" dirty="0"/>
          </a:p>
        </p:txBody>
      </p:sp>
      <p:sp>
        <p:nvSpPr>
          <p:cNvPr id="8" name="Rectángulo 7"/>
          <p:cNvSpPr/>
          <p:nvPr/>
        </p:nvSpPr>
        <p:spPr>
          <a:xfrm>
            <a:off x="5680400" y="2853067"/>
            <a:ext cx="4611960" cy="1079857"/>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b="1" dirty="0"/>
              <a:t>VI. </a:t>
            </a:r>
            <a:r>
              <a:rPr lang="es-MX" sz="1600" dirty="0"/>
              <a:t>Cuando exista una situación de emergencia que potencialmente pueda dañar a un individuo en su persona o en sus bienes </a:t>
            </a:r>
          </a:p>
          <a:p>
            <a:pPr algn="just"/>
            <a:endParaRPr lang="es-MX" sz="1600" dirty="0"/>
          </a:p>
        </p:txBody>
      </p:sp>
      <p:sp>
        <p:nvSpPr>
          <p:cNvPr id="9" name="Rectángulo 8"/>
          <p:cNvSpPr/>
          <p:nvPr/>
        </p:nvSpPr>
        <p:spPr>
          <a:xfrm>
            <a:off x="5680400" y="4068479"/>
            <a:ext cx="4611960" cy="737265"/>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b="1" dirty="0"/>
              <a:t>X. </a:t>
            </a:r>
            <a:r>
              <a:rPr lang="es-MX" sz="1600" dirty="0"/>
              <a:t>Cuando el titular de los datos personales sea una persona reportada como desaparecida </a:t>
            </a:r>
          </a:p>
          <a:p>
            <a:pPr algn="just"/>
            <a:endParaRPr lang="es-MX" sz="1600" dirty="0"/>
          </a:p>
        </p:txBody>
      </p:sp>
    </p:spTree>
    <p:extLst>
      <p:ext uri="{BB962C8B-B14F-4D97-AF65-F5344CB8AC3E}">
        <p14:creationId xmlns:p14="http://schemas.microsoft.com/office/powerpoint/2010/main" val="1522467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1 Título"/>
          <p:cNvSpPr txBox="1">
            <a:spLocks/>
          </p:cNvSpPr>
          <p:nvPr/>
        </p:nvSpPr>
        <p:spPr>
          <a:xfrm>
            <a:off x="959556" y="276952"/>
            <a:ext cx="10261600" cy="1143000"/>
          </a:xfrm>
          <a:prstGeom prst="rect">
            <a:avLst/>
          </a:prstGeom>
        </p:spPr>
        <p:txBody>
          <a:bodyPr>
            <a:noAutofit/>
          </a:bodyPr>
          <a:lstStyle/>
          <a:p>
            <a:pPr algn="just">
              <a:lnSpc>
                <a:spcPct val="90000"/>
              </a:lnSpc>
              <a:spcBef>
                <a:spcPct val="0"/>
              </a:spcBef>
              <a:defRPr/>
            </a:pPr>
            <a:r>
              <a:rPr lang="es-MX" b="1" dirty="0">
                <a:solidFill>
                  <a:srgbClr val="9D2449"/>
                </a:solidFill>
                <a:latin typeface="Montserrat" pitchFamily="2" charset="0"/>
                <a:ea typeface="+mj-ea"/>
                <a:cs typeface="+mj-cs"/>
              </a:rPr>
              <a:t>DERECHO A LA PROTECCIÓN DE DATOS PERSONALES. NO LO VULNERA LA SOLICITUD DE INFORMACIÓN DEL DOMICILIO PARTICULAR DE UN FUNCIONARIO, POR UN JUEZ FEDERAL, A FIN DE HACER EFECTIVA LA MULTA QUE LE IMPUSO.</a:t>
            </a:r>
            <a:endParaRPr lang="es-MX" dirty="0">
              <a:solidFill>
                <a:srgbClr val="9D2449"/>
              </a:solidFill>
              <a:latin typeface="Montserrat" pitchFamily="2" charset="0"/>
              <a:ea typeface="+mj-ea"/>
              <a:cs typeface="+mj-cs"/>
            </a:endParaRPr>
          </a:p>
        </p:txBody>
      </p:sp>
      <p:sp>
        <p:nvSpPr>
          <p:cNvPr id="4" name="2 Marcador de contenido"/>
          <p:cNvSpPr txBox="1">
            <a:spLocks/>
          </p:cNvSpPr>
          <p:nvPr/>
        </p:nvSpPr>
        <p:spPr>
          <a:xfrm>
            <a:off x="959556" y="1628801"/>
            <a:ext cx="10363199" cy="4525963"/>
          </a:xfrm>
          <a:prstGeom prst="rect">
            <a:avLst/>
          </a:prstGeom>
        </p:spPr>
        <p:txBody>
          <a:bodyPr>
            <a:normAutofit/>
          </a:bodyPr>
          <a:lstStyle/>
          <a:p>
            <a:pPr algn="just">
              <a:lnSpc>
                <a:spcPct val="90000"/>
              </a:lnSpc>
              <a:spcBef>
                <a:spcPts val="1000"/>
              </a:spcBef>
              <a:defRPr/>
            </a:pPr>
            <a:r>
              <a:rPr lang="es-MX" sz="2100" dirty="0"/>
              <a:t>Cuando un Juez Federal solicita la información del domicilio particular de un funcionario, a fin de hacer efectiva la multa que le impuso por incumplimiento a las obligaciones derivadas del ejercicio de sus funciones en un juicio de amparo donde fue señalado como autoridad responsable, no vulnera el derecho a la protección de </a:t>
            </a:r>
            <a:r>
              <a:rPr lang="es-MX" sz="2100" b="1" dirty="0"/>
              <a:t>datos</a:t>
            </a:r>
            <a:r>
              <a:rPr lang="es-MX" sz="2100" dirty="0"/>
              <a:t> </a:t>
            </a:r>
            <a:r>
              <a:rPr lang="es-MX" sz="2100" b="1" dirty="0"/>
              <a:t>personales</a:t>
            </a:r>
            <a:r>
              <a:rPr lang="es-MX" sz="2100" dirty="0"/>
              <a:t>, porque deriva de una orden judicial, lo cual es una excepción a ese derecho humano, que tiene su fundamento en los artículos </a:t>
            </a:r>
            <a:r>
              <a:rPr lang="es-MX" sz="2100" u="sng" dirty="0"/>
              <a:t>22, fracción IV</a:t>
            </a:r>
            <a:r>
              <a:rPr lang="es-MX" sz="2100" dirty="0"/>
              <a:t>, de la ley federal…</a:t>
            </a:r>
          </a:p>
          <a:p>
            <a:pPr algn="just">
              <a:lnSpc>
                <a:spcPct val="90000"/>
              </a:lnSpc>
              <a:spcBef>
                <a:spcPts val="1000"/>
              </a:spcBef>
              <a:defRPr/>
            </a:pPr>
            <a:endParaRPr lang="es-MX" sz="2400" dirty="0"/>
          </a:p>
          <a:p>
            <a:pPr algn="just">
              <a:lnSpc>
                <a:spcPct val="90000"/>
              </a:lnSpc>
              <a:spcBef>
                <a:spcPts val="1000"/>
              </a:spcBef>
              <a:defRPr/>
            </a:pPr>
            <a:endParaRPr lang="es-MX" sz="2400" dirty="0"/>
          </a:p>
        </p:txBody>
      </p:sp>
      <p:graphicFrame>
        <p:nvGraphicFramePr>
          <p:cNvPr id="5" name="3 Tabla"/>
          <p:cNvGraphicFramePr>
            <a:graphicFrameLocks noGrp="1"/>
          </p:cNvGraphicFramePr>
          <p:nvPr>
            <p:extLst>
              <p:ext uri="{D42A27DB-BD31-4B8C-83A1-F6EECF244321}">
                <p14:modId xmlns:p14="http://schemas.microsoft.com/office/powerpoint/2010/main" val="1787744022"/>
              </p:ext>
            </p:extLst>
          </p:nvPr>
        </p:nvGraphicFramePr>
        <p:xfrm>
          <a:off x="2217913" y="4102702"/>
          <a:ext cx="7992889" cy="629874"/>
        </p:xfrm>
        <a:graphic>
          <a:graphicData uri="http://schemas.openxmlformats.org/drawingml/2006/table">
            <a:tbl>
              <a:tblPr/>
              <a:tblGrid>
                <a:gridCol w="1556702">
                  <a:extLst>
                    <a:ext uri="{9D8B030D-6E8A-4147-A177-3AD203B41FA5}">
                      <a16:colId xmlns:a16="http://schemas.microsoft.com/office/drawing/2014/main" val="20000"/>
                    </a:ext>
                  </a:extLst>
                </a:gridCol>
                <a:gridCol w="3322783">
                  <a:extLst>
                    <a:ext uri="{9D8B030D-6E8A-4147-A177-3AD203B41FA5}">
                      <a16:colId xmlns:a16="http://schemas.microsoft.com/office/drawing/2014/main" val="20001"/>
                    </a:ext>
                  </a:extLst>
                </a:gridCol>
                <a:gridCol w="1556702">
                  <a:extLst>
                    <a:ext uri="{9D8B030D-6E8A-4147-A177-3AD203B41FA5}">
                      <a16:colId xmlns:a16="http://schemas.microsoft.com/office/drawing/2014/main" val="20002"/>
                    </a:ext>
                  </a:extLst>
                </a:gridCol>
                <a:gridCol w="1556702">
                  <a:extLst>
                    <a:ext uri="{9D8B030D-6E8A-4147-A177-3AD203B41FA5}">
                      <a16:colId xmlns:a16="http://schemas.microsoft.com/office/drawing/2014/main" val="20003"/>
                    </a:ext>
                  </a:extLst>
                </a:gridCol>
              </a:tblGrid>
              <a:tr h="629874">
                <a:tc>
                  <a:txBody>
                    <a:bodyPr/>
                    <a:lstStyle/>
                    <a:p>
                      <a:pPr algn="ctr"/>
                      <a:r>
                        <a:rPr lang="es-MX" sz="1400" b="1" dirty="0">
                          <a:solidFill>
                            <a:srgbClr val="000000"/>
                          </a:solidFill>
                          <a:effectLst/>
                        </a:rPr>
                        <a:t>Tesis: III.1o.C.8 K (10a.)</a:t>
                      </a:r>
                      <a:endParaRPr lang="es-MX" sz="1400" b="1" dirty="0">
                        <a:solidFill>
                          <a:srgbClr val="444444"/>
                        </a:solidFill>
                        <a:effectLst/>
                      </a:endParaRPr>
                    </a:p>
                  </a:txBody>
                  <a:tcPr marL="89982" marR="89982" marT="44991" marB="44991" anchor="ctr">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solidFill>
                      <a:srgbClr val="DDDDDD"/>
                    </a:solidFill>
                  </a:tcPr>
                </a:tc>
                <a:tc>
                  <a:txBody>
                    <a:bodyPr/>
                    <a:lstStyle/>
                    <a:p>
                      <a:pPr algn="ctr"/>
                      <a:r>
                        <a:rPr lang="es-MX" sz="1400" b="1" dirty="0">
                          <a:solidFill>
                            <a:srgbClr val="000000"/>
                          </a:solidFill>
                          <a:effectLst/>
                        </a:rPr>
                        <a:t>Gaceta del Semanario Judicial de la Federación</a:t>
                      </a:r>
                      <a:endParaRPr lang="es-MX" sz="1400" b="1" dirty="0">
                        <a:solidFill>
                          <a:srgbClr val="444444"/>
                        </a:solidFill>
                        <a:effectLst/>
                      </a:endParaRPr>
                    </a:p>
                  </a:txBody>
                  <a:tcPr marL="89982" marR="89982" marT="44991" marB="44991" anchor="ctr">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solidFill>
                      <a:srgbClr val="DDDDDD"/>
                    </a:solidFill>
                  </a:tcPr>
                </a:tc>
                <a:tc>
                  <a:txBody>
                    <a:bodyPr/>
                    <a:lstStyle/>
                    <a:p>
                      <a:pPr algn="ctr"/>
                      <a:r>
                        <a:rPr lang="es-MX" sz="1400" b="1" dirty="0">
                          <a:solidFill>
                            <a:srgbClr val="000000"/>
                          </a:solidFill>
                          <a:effectLst/>
                        </a:rPr>
                        <a:t>Décima Época</a:t>
                      </a:r>
                      <a:endParaRPr lang="es-MX" sz="1400" b="1" dirty="0">
                        <a:solidFill>
                          <a:srgbClr val="444444"/>
                        </a:solidFill>
                        <a:effectLst/>
                      </a:endParaRPr>
                    </a:p>
                  </a:txBody>
                  <a:tcPr marL="89982" marR="89982" marT="44991" marB="44991" anchor="ctr">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solidFill>
                      <a:srgbClr val="DDDDDD"/>
                    </a:solidFill>
                  </a:tcPr>
                </a:tc>
                <a:tc>
                  <a:txBody>
                    <a:bodyPr/>
                    <a:lstStyle/>
                    <a:p>
                      <a:pPr algn="ctr"/>
                      <a:r>
                        <a:rPr lang="es-MX" sz="1400" b="1" dirty="0">
                          <a:solidFill>
                            <a:srgbClr val="000000"/>
                          </a:solidFill>
                          <a:effectLst/>
                        </a:rPr>
                        <a:t>2011455</a:t>
                      </a:r>
                      <a:r>
                        <a:rPr lang="es-MX" sz="1400" b="1" dirty="0">
                          <a:solidFill>
                            <a:srgbClr val="444444"/>
                          </a:solidFill>
                          <a:effectLst/>
                        </a:rPr>
                        <a:t>   </a:t>
                      </a:r>
                    </a:p>
                  </a:txBody>
                  <a:tcPr marL="89982" marR="89982" marT="44991" marB="44991" anchor="ctr">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solidFill>
                      <a:srgbClr val="DDDDDD"/>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05894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aphicFrame>
        <p:nvGraphicFramePr>
          <p:cNvPr id="3" name="Diagrama 4"/>
          <p:cNvGraphicFramePr/>
          <p:nvPr>
            <p:extLst>
              <p:ext uri="{D42A27DB-BD31-4B8C-83A1-F6EECF244321}">
                <p14:modId xmlns:p14="http://schemas.microsoft.com/office/powerpoint/2010/main" val="1412032986"/>
              </p:ext>
            </p:extLst>
          </p:nvPr>
        </p:nvGraphicFramePr>
        <p:xfrm>
          <a:off x="1302410" y="593708"/>
          <a:ext cx="7079871" cy="4710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2 Rectángulo"/>
          <p:cNvSpPr/>
          <p:nvPr/>
        </p:nvSpPr>
        <p:spPr>
          <a:xfrm>
            <a:off x="3916602" y="93016"/>
            <a:ext cx="4743606"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 sz="3200" b="1" spc="50" dirty="0">
                <a:ln w="11430"/>
                <a:solidFill>
                  <a:srgbClr val="C00000"/>
                </a:solidFill>
                <a:effectLst>
                  <a:outerShdw blurRad="76200" dist="50800" dir="5400000" algn="tl" rotWithShape="0">
                    <a:srgbClr val="000000">
                      <a:alpha val="65000"/>
                    </a:srgbClr>
                  </a:outerShdw>
                </a:effectLst>
                <a:latin typeface="Montserrat" pitchFamily="2" charset="0"/>
                <a:cs typeface="Arial" pitchFamily="34" charset="0"/>
              </a:rPr>
              <a:t>Avisos de privacidad</a:t>
            </a:r>
          </a:p>
        </p:txBody>
      </p:sp>
      <p:pic>
        <p:nvPicPr>
          <p:cNvPr id="5" name="Picture 2">
            <a:extLst>
              <a:ext uri="{FF2B5EF4-FFF2-40B4-BE49-F238E27FC236}">
                <a16:creationId xmlns:a16="http://schemas.microsoft.com/office/drawing/2014/main" id="{253AEF5C-5A60-4415-8BB0-53DD22A17683}"/>
              </a:ext>
            </a:extLst>
          </p:cNvPr>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7377" y="2324101"/>
            <a:ext cx="2032548" cy="182751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49270D2D-4EF7-465F-A636-45E782DCD39C}"/>
              </a:ext>
            </a:extLst>
          </p:cNvPr>
          <p:cNvPicPr>
            <a:picLocks noChangeAspect="1" noChangeArrowheads="1"/>
          </p:cNvPicPr>
          <p:nvPr/>
        </p:nvPicPr>
        <p:blipFill>
          <a:blip r:embed="rId8">
            <a:biLevel thresh="75000"/>
            <a:extLst>
              <a:ext uri="{28A0092B-C50C-407E-A947-70E740481C1C}">
                <a14:useLocalDpi xmlns:a14="http://schemas.microsoft.com/office/drawing/2010/main" val="0"/>
              </a:ext>
            </a:extLst>
          </a:blip>
          <a:srcRect/>
          <a:stretch>
            <a:fillRect/>
          </a:stretch>
        </p:blipFill>
        <p:spPr bwMode="auto">
          <a:xfrm>
            <a:off x="9307191" y="2250553"/>
            <a:ext cx="1854761" cy="1854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85051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1972</Words>
  <Application>Microsoft Office PowerPoint</Application>
  <PresentationFormat>Panorámica</PresentationFormat>
  <Paragraphs>265</Paragraphs>
  <Slides>27</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27</vt:i4>
      </vt:variant>
    </vt:vector>
  </HeadingPairs>
  <TitlesOfParts>
    <vt:vector size="38" baseType="lpstr">
      <vt:lpstr>Arial</vt:lpstr>
      <vt:lpstr>Arial Black</vt:lpstr>
      <vt:lpstr>Arial Narrow</vt:lpstr>
      <vt:lpstr>Arial Rounded MT Bold</vt:lpstr>
      <vt:lpstr>Calibri</vt:lpstr>
      <vt:lpstr>Calibri Light</vt:lpstr>
      <vt:lpstr>Montserrat</vt:lpstr>
      <vt:lpstr>Montserrat Medium</vt:lpstr>
      <vt:lpstr>Palatino Linotype</vt:lpstr>
      <vt:lpstr>Times New Roman</vt:lpstr>
      <vt:lpstr>Tema de Office</vt:lpstr>
      <vt:lpstr>PROTECCIÓN DE DATOS PERSONALES</vt:lpstr>
      <vt:lpstr>DATOS PERSONALES</vt:lpstr>
      <vt:lpstr>Presentación de PowerPoint</vt:lpstr>
      <vt:lpstr>Presentación de PowerPoint</vt:lpstr>
      <vt:lpstr>EJEMPLO  VERSIÓN  PÚBLICA</vt:lpstr>
      <vt:lpstr>Presentación de PowerPoint</vt:lpstr>
      <vt:lpstr>Presentación de PowerPoint</vt:lpstr>
      <vt:lpstr>Presentación de PowerPoint</vt:lpstr>
      <vt:lpstr>Presentación de PowerPoint</vt:lpstr>
      <vt:lpstr>Presentación de PowerPoint</vt:lpstr>
      <vt:lpstr>Presentación de PowerPoint</vt:lpstr>
      <vt:lpstr>De los plazos y su fundamento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PLATAFORMA NACIONAL DE TRANSPARENCIA </vt:lpstr>
      <vt:lpstr>WhatsApp es la plataforma más usada en México 94.3%   Facebook Messenger 80.5% y  Telegram 39.9% </vt:lpstr>
      <vt:lpstr>Presentación de PowerPoint</vt:lpstr>
      <vt:lpstr>Verifica el HTTPS: Protocolo seguro de transferencia de hipertexto</vt:lpstr>
      <vt:lpstr>De acuerdo con la revista Expansión</vt:lpstr>
      <vt:lpstr>           MALWARE</vt:lpstr>
      <vt:lpstr>GRACIAS POR SU ATENCIÓN !! </vt:lpstr>
      <vt:lpstr>Consejo de Europa (Convenio 108)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CGTAI</cp:lastModifiedBy>
  <cp:revision>33</cp:revision>
  <dcterms:created xsi:type="dcterms:W3CDTF">2025-05-23T12:08:49Z</dcterms:created>
  <dcterms:modified xsi:type="dcterms:W3CDTF">2026-01-27T19:37:36Z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24181A2202DD673051653068A2106591_43</vt:lpwstr>
  </property>
  <property fmtid="{D5CDD505-2E9C-101B-9397-08002B2CF9AE}" pid="3" name="KSOProductBuildVer">
    <vt:lpwstr>3082-6.13.1.8710</vt:lpwstr>
  </property>
</Properties>
</file>