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10"/>
    <a:srgbClr val="99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#4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176FC-6D14-4C4C-8369-0C2198C386A1}" type="doc">
      <dgm:prSet loTypeId="urn:microsoft.com/office/officeart/2005/8/layout/default#1" loCatId="list" qsTypeId="urn:microsoft.com/office/officeart/2005/8/quickstyle/simple5#1" qsCatId="simple" csTypeId="urn:microsoft.com/office/officeart/2005/8/colors/accent0_3#1" csCatId="mainScheme" phldr="1"/>
      <dgm:spPr/>
      <dgm:t>
        <a:bodyPr/>
        <a:lstStyle/>
        <a:p>
          <a:endParaRPr lang="es-MX"/>
        </a:p>
      </dgm:t>
    </dgm:pt>
    <dgm:pt modelId="{11B41160-843F-4D91-AF66-75D6EAD14079}">
      <dgm:prSet phldrT="[Texto]" custT="1"/>
      <dgm:spPr>
        <a:solidFill>
          <a:srgbClr val="B68400"/>
        </a:solidFill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MX" sz="1600" dirty="0">
              <a:effectLst/>
              <a:latin typeface="Montserrat" panose="00000500000000000000" charset="0"/>
              <a:cs typeface="Arial" panose="020B0604020202020204" pitchFamily="34" charset="0"/>
            </a:rPr>
            <a:t>Son sujetos obligados a transparentar y permitir el acceso a su información y proteger los datos personales que obren en su poder: </a:t>
          </a:r>
        </a:p>
      </dgm:t>
    </dgm:pt>
    <dgm:pt modelId="{BC4B5A62-BFB3-4C7F-AD4E-1E2B07733947}" type="parTrans" cxnId="{D96C69A5-E554-4C77-B031-DCF5F61C2431}">
      <dgm:prSet/>
      <dgm:spPr/>
      <dgm:t>
        <a:bodyPr/>
        <a:lstStyle/>
        <a:p>
          <a:endParaRPr lang="es-MX"/>
        </a:p>
      </dgm:t>
    </dgm:pt>
    <dgm:pt modelId="{57C2E1BB-A970-43F3-92AB-4A8A29C3ECD0}" type="sibTrans" cxnId="{D96C69A5-E554-4C77-B031-DCF5F61C2431}">
      <dgm:prSet/>
      <dgm:spPr/>
      <dgm:t>
        <a:bodyPr/>
        <a:lstStyle/>
        <a:p>
          <a:endParaRPr lang="es-MX"/>
        </a:p>
      </dgm:t>
    </dgm:pt>
    <dgm:pt modelId="{7036254B-F276-4426-A47D-4188F194E095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Cualquier autoridad, entidad, órgano y organismo de los Poderes Ejecutivo, Legislativo y Judicial, </a:t>
          </a:r>
        </a:p>
      </dgm:t>
    </dgm:pt>
    <dgm:pt modelId="{9F07336C-A167-4856-B132-B8048E5C8549}" type="parTrans" cxnId="{313057DE-F356-4075-BBCE-AADDB9B9D462}">
      <dgm:prSet/>
      <dgm:spPr/>
      <dgm:t>
        <a:bodyPr/>
        <a:lstStyle/>
        <a:p>
          <a:endParaRPr lang="es-MX"/>
        </a:p>
      </dgm:t>
    </dgm:pt>
    <dgm:pt modelId="{C5F9FCE8-07D1-4703-8F27-43B595AD9707}" type="sibTrans" cxnId="{313057DE-F356-4075-BBCE-AADDB9B9D462}">
      <dgm:prSet/>
      <dgm:spPr/>
      <dgm:t>
        <a:bodyPr/>
        <a:lstStyle/>
        <a:p>
          <a:endParaRPr lang="es-MX"/>
        </a:p>
      </dgm:t>
    </dgm:pt>
    <dgm:pt modelId="{55636A5E-64FB-4ED3-9F3D-3E72A3EE4404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Órganos autónomos</a:t>
          </a:r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2EB23855-1BB6-42A7-97B0-35AE6D0E78D9}" type="parTrans" cxnId="{EAFE3F52-9B61-46D9-AFC8-336B81550D96}">
      <dgm:prSet/>
      <dgm:spPr/>
      <dgm:t>
        <a:bodyPr/>
        <a:lstStyle/>
        <a:p>
          <a:endParaRPr lang="es-MX"/>
        </a:p>
      </dgm:t>
    </dgm:pt>
    <dgm:pt modelId="{2D684D58-8236-46B5-B442-D48BCEABA91F}" type="sibTrans" cxnId="{EAFE3F52-9B61-46D9-AFC8-336B81550D96}">
      <dgm:prSet/>
      <dgm:spPr/>
      <dgm:t>
        <a:bodyPr/>
        <a:lstStyle/>
        <a:p>
          <a:endParaRPr lang="es-MX"/>
        </a:p>
      </dgm:t>
    </dgm:pt>
    <dgm:pt modelId="{F25CD209-E5DF-4725-AB1F-8E8DB94F2CF3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Partidos políticos, </a:t>
          </a:r>
        </a:p>
      </dgm:t>
    </dgm:pt>
    <dgm:pt modelId="{B80D4598-225C-4EEB-805D-52C4D9DD3AA7}" type="parTrans" cxnId="{9E1BD570-82FA-47F3-A03F-51C016CB0E87}">
      <dgm:prSet/>
      <dgm:spPr/>
      <dgm:t>
        <a:bodyPr/>
        <a:lstStyle/>
        <a:p>
          <a:endParaRPr lang="es-MX"/>
        </a:p>
      </dgm:t>
    </dgm:pt>
    <dgm:pt modelId="{FFB6B618-9CD7-4BF8-AE7B-210B3A3EDE99}" type="sibTrans" cxnId="{9E1BD570-82FA-47F3-A03F-51C016CB0E87}">
      <dgm:prSet/>
      <dgm:spPr/>
      <dgm:t>
        <a:bodyPr/>
        <a:lstStyle/>
        <a:p>
          <a:endParaRPr lang="es-MX"/>
        </a:p>
      </dgm:t>
    </dgm:pt>
    <dgm:pt modelId="{37287B27-9932-41F0-8F70-871A5C9F237A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anose="00000500000000000000" charset="0"/>
              <a:cs typeface="Arial" panose="020B0604020202020204" pitchFamily="34" charset="0"/>
            </a:rPr>
            <a:t>Fideicomisos y fondos públicos, así como </a:t>
          </a:r>
        </a:p>
      </dgm:t>
    </dgm:pt>
    <dgm:pt modelId="{DEC33658-4A9A-43C6-8585-5C4DCEA13629}" type="parTrans" cxnId="{4C5664C3-FBDE-4D7E-AA11-2975FADECF1C}">
      <dgm:prSet/>
      <dgm:spPr/>
      <dgm:t>
        <a:bodyPr/>
        <a:lstStyle/>
        <a:p>
          <a:endParaRPr lang="es-MX"/>
        </a:p>
      </dgm:t>
    </dgm:pt>
    <dgm:pt modelId="{45F03AA9-A72F-4CFA-B4B2-8EC89952FE20}" type="sibTrans" cxnId="{4C5664C3-FBDE-4D7E-AA11-2975FADECF1C}">
      <dgm:prSet/>
      <dgm:spPr/>
      <dgm:t>
        <a:bodyPr/>
        <a:lstStyle/>
        <a:p>
          <a:endParaRPr lang="es-MX"/>
        </a:p>
      </dgm:t>
    </dgm:pt>
    <dgm:pt modelId="{6681A4E8-4A7F-4BE1-BA26-BCEE9CFEF1AE}">
      <dgm:prSet custT="1"/>
      <dgm:spPr>
        <a:solidFill>
          <a:srgbClr val="660033"/>
        </a:solidFill>
      </dgm:spPr>
      <dgm:t>
        <a:bodyPr/>
        <a:lstStyle/>
        <a:p>
          <a:pPr algn="just"/>
          <a:r>
            <a:rPr lang="es-MX" sz="1500" dirty="0">
              <a:latin typeface="Montserrat" panose="00000500000000000000" charset="0"/>
              <a:cs typeface="Arial" panose="020B0604020202020204" pitchFamily="34" charset="0"/>
            </a:rPr>
            <a:t>Cualquier persona física, moral o sindicato que reciba y ejerza recursos públicos o realice actos de autoridad en los ámbitos federal, de las Entidades Federativas y municipal.</a:t>
          </a:r>
        </a:p>
      </dgm:t>
    </dgm:pt>
    <dgm:pt modelId="{B1FBCF6E-9B13-4CE5-9F4D-B199F207BBC2}" type="parTrans" cxnId="{D72348C9-EEB4-4A97-B182-0B5B7B5378EB}">
      <dgm:prSet/>
      <dgm:spPr/>
      <dgm:t>
        <a:bodyPr/>
        <a:lstStyle/>
        <a:p>
          <a:endParaRPr lang="es-MX"/>
        </a:p>
      </dgm:t>
    </dgm:pt>
    <dgm:pt modelId="{26E8B77D-4CD6-481A-A1B2-1F5733B011C5}" type="sibTrans" cxnId="{D72348C9-EEB4-4A97-B182-0B5B7B5378EB}">
      <dgm:prSet/>
      <dgm:spPr/>
      <dgm:t>
        <a:bodyPr/>
        <a:lstStyle/>
        <a:p>
          <a:endParaRPr lang="es-MX"/>
        </a:p>
      </dgm:t>
    </dgm:pt>
    <dgm:pt modelId="{1F77C194-4798-4194-A405-8241F0573D04}" type="pres">
      <dgm:prSet presAssocID="{340176FC-6D14-4C4C-8369-0C2198C38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116882-FC5A-43FC-AE1B-D6C42679A4D7}" type="pres">
      <dgm:prSet presAssocID="{11B41160-843F-4D91-AF66-75D6EAD140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C8A4F5-933B-4D24-9409-9BB836A8FBE8}" type="pres">
      <dgm:prSet presAssocID="{57C2E1BB-A970-43F3-92AB-4A8A29C3ECD0}" presName="sibTrans" presStyleCnt="0"/>
      <dgm:spPr/>
    </dgm:pt>
    <dgm:pt modelId="{F02A71E4-3947-4912-B92F-5BCB505EBBBD}" type="pres">
      <dgm:prSet presAssocID="{7036254B-F276-4426-A47D-4188F194E0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1E961-80E8-4C1A-A469-CBA021B8CEEE}" type="pres">
      <dgm:prSet presAssocID="{C5F9FCE8-07D1-4703-8F27-43B595AD9707}" presName="sibTrans" presStyleCnt="0"/>
      <dgm:spPr/>
    </dgm:pt>
    <dgm:pt modelId="{C0C99859-91CA-4352-9D90-A6ACF64FB1A8}" type="pres">
      <dgm:prSet presAssocID="{55636A5E-64FB-4ED3-9F3D-3E72A3EE44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0A3551-429C-4DC9-A1A2-64BCE00A6F10}" type="pres">
      <dgm:prSet presAssocID="{2D684D58-8236-46B5-B442-D48BCEABA91F}" presName="sibTrans" presStyleCnt="0"/>
      <dgm:spPr/>
    </dgm:pt>
    <dgm:pt modelId="{C207F45E-7A52-4300-B4F1-67FF8C580AAD}" type="pres">
      <dgm:prSet presAssocID="{F25CD209-E5DF-4725-AB1F-8E8DB94F2CF3}" presName="node" presStyleLbl="node1" presStyleIdx="3" presStyleCnt="6" custLinFactNeighborY="33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03C4F3-33E7-4660-A77B-E4356B3E9C45}" type="pres">
      <dgm:prSet presAssocID="{FFB6B618-9CD7-4BF8-AE7B-210B3A3EDE99}" presName="sibTrans" presStyleCnt="0"/>
      <dgm:spPr/>
    </dgm:pt>
    <dgm:pt modelId="{DDBD7DF6-9EE4-4FF1-B6A1-842EDDA11315}" type="pres">
      <dgm:prSet presAssocID="{37287B27-9932-41F0-8F70-871A5C9F237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16530-F521-4C92-B971-70BB69E8A31F}" type="pres">
      <dgm:prSet presAssocID="{45F03AA9-A72F-4CFA-B4B2-8EC89952FE20}" presName="sibTrans" presStyleCnt="0"/>
      <dgm:spPr/>
    </dgm:pt>
    <dgm:pt modelId="{0EA25C9E-AA15-40A5-BE43-9CA0000A12CB}" type="pres">
      <dgm:prSet presAssocID="{6681A4E8-4A7F-4BE1-BA26-BCEE9CFEF1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FE3F52-9B61-46D9-AFC8-336B81550D96}" srcId="{340176FC-6D14-4C4C-8369-0C2198C386A1}" destId="{55636A5E-64FB-4ED3-9F3D-3E72A3EE4404}" srcOrd="2" destOrd="0" parTransId="{2EB23855-1BB6-42A7-97B0-35AE6D0E78D9}" sibTransId="{2D684D58-8236-46B5-B442-D48BCEABA91F}"/>
    <dgm:cxn modelId="{DCE1F269-793B-4DCF-AE9B-F2563532CFC5}" type="presOf" srcId="{55636A5E-64FB-4ED3-9F3D-3E72A3EE4404}" destId="{C0C99859-91CA-4352-9D90-A6ACF64FB1A8}" srcOrd="0" destOrd="0" presId="urn:microsoft.com/office/officeart/2005/8/layout/default#1"/>
    <dgm:cxn modelId="{2793DE05-2BFF-4B53-AC0D-EF3B8B53D8B8}" type="presOf" srcId="{6681A4E8-4A7F-4BE1-BA26-BCEE9CFEF1AE}" destId="{0EA25C9E-AA15-40A5-BE43-9CA0000A12CB}" srcOrd="0" destOrd="0" presId="urn:microsoft.com/office/officeart/2005/8/layout/default#1"/>
    <dgm:cxn modelId="{D26BEC93-4606-4A8A-9894-F8754A093C3E}" type="presOf" srcId="{7036254B-F276-4426-A47D-4188F194E095}" destId="{F02A71E4-3947-4912-B92F-5BCB505EBBBD}" srcOrd="0" destOrd="0" presId="urn:microsoft.com/office/officeart/2005/8/layout/default#1"/>
    <dgm:cxn modelId="{2C734F16-2D55-4D5B-A788-9D4C77C9E37F}" type="presOf" srcId="{F25CD209-E5DF-4725-AB1F-8E8DB94F2CF3}" destId="{C207F45E-7A52-4300-B4F1-67FF8C580AAD}" srcOrd="0" destOrd="0" presId="urn:microsoft.com/office/officeart/2005/8/layout/default#1"/>
    <dgm:cxn modelId="{F981A30F-2E94-4091-AE55-A8053893A16F}" type="presOf" srcId="{11B41160-843F-4D91-AF66-75D6EAD14079}" destId="{E7116882-FC5A-43FC-AE1B-D6C42679A4D7}" srcOrd="0" destOrd="0" presId="urn:microsoft.com/office/officeart/2005/8/layout/default#1"/>
    <dgm:cxn modelId="{313057DE-F356-4075-BBCE-AADDB9B9D462}" srcId="{340176FC-6D14-4C4C-8369-0C2198C386A1}" destId="{7036254B-F276-4426-A47D-4188F194E095}" srcOrd="1" destOrd="0" parTransId="{9F07336C-A167-4856-B132-B8048E5C8549}" sibTransId="{C5F9FCE8-07D1-4703-8F27-43B595AD9707}"/>
    <dgm:cxn modelId="{567FC780-5735-4D68-A646-3788333EA47A}" type="presOf" srcId="{37287B27-9932-41F0-8F70-871A5C9F237A}" destId="{DDBD7DF6-9EE4-4FF1-B6A1-842EDDA11315}" srcOrd="0" destOrd="0" presId="urn:microsoft.com/office/officeart/2005/8/layout/default#1"/>
    <dgm:cxn modelId="{D72348C9-EEB4-4A97-B182-0B5B7B5378EB}" srcId="{340176FC-6D14-4C4C-8369-0C2198C386A1}" destId="{6681A4E8-4A7F-4BE1-BA26-BCEE9CFEF1AE}" srcOrd="5" destOrd="0" parTransId="{B1FBCF6E-9B13-4CE5-9F4D-B199F207BBC2}" sibTransId="{26E8B77D-4CD6-481A-A1B2-1F5733B011C5}"/>
    <dgm:cxn modelId="{D96C69A5-E554-4C77-B031-DCF5F61C2431}" srcId="{340176FC-6D14-4C4C-8369-0C2198C386A1}" destId="{11B41160-843F-4D91-AF66-75D6EAD14079}" srcOrd="0" destOrd="0" parTransId="{BC4B5A62-BFB3-4C7F-AD4E-1E2B07733947}" sibTransId="{57C2E1BB-A970-43F3-92AB-4A8A29C3ECD0}"/>
    <dgm:cxn modelId="{4C5664C3-FBDE-4D7E-AA11-2975FADECF1C}" srcId="{340176FC-6D14-4C4C-8369-0C2198C386A1}" destId="{37287B27-9932-41F0-8F70-871A5C9F237A}" srcOrd="4" destOrd="0" parTransId="{DEC33658-4A9A-43C6-8585-5C4DCEA13629}" sibTransId="{45F03AA9-A72F-4CFA-B4B2-8EC89952FE20}"/>
    <dgm:cxn modelId="{9E1BD570-82FA-47F3-A03F-51C016CB0E87}" srcId="{340176FC-6D14-4C4C-8369-0C2198C386A1}" destId="{F25CD209-E5DF-4725-AB1F-8E8DB94F2CF3}" srcOrd="3" destOrd="0" parTransId="{B80D4598-225C-4EEB-805D-52C4D9DD3AA7}" sibTransId="{FFB6B618-9CD7-4BF8-AE7B-210B3A3EDE99}"/>
    <dgm:cxn modelId="{25E79A3F-5091-415E-9B46-18F63EAEF695}" type="presOf" srcId="{340176FC-6D14-4C4C-8369-0C2198C386A1}" destId="{1F77C194-4798-4194-A405-8241F0573D04}" srcOrd="0" destOrd="0" presId="urn:microsoft.com/office/officeart/2005/8/layout/default#1"/>
    <dgm:cxn modelId="{1EE54B0F-CD1B-4F08-9C37-A06BAD791B37}" type="presParOf" srcId="{1F77C194-4798-4194-A405-8241F0573D04}" destId="{E7116882-FC5A-43FC-AE1B-D6C42679A4D7}" srcOrd="0" destOrd="0" presId="urn:microsoft.com/office/officeart/2005/8/layout/default#1"/>
    <dgm:cxn modelId="{77B4E099-C9F7-485B-AB22-45191EEB3F9B}" type="presParOf" srcId="{1F77C194-4798-4194-A405-8241F0573D04}" destId="{6AC8A4F5-933B-4D24-9409-9BB836A8FBE8}" srcOrd="1" destOrd="0" presId="urn:microsoft.com/office/officeart/2005/8/layout/default#1"/>
    <dgm:cxn modelId="{78F641B3-C40B-4BAC-BDF9-EC4D73444F6D}" type="presParOf" srcId="{1F77C194-4798-4194-A405-8241F0573D04}" destId="{F02A71E4-3947-4912-B92F-5BCB505EBBBD}" srcOrd="2" destOrd="0" presId="urn:microsoft.com/office/officeart/2005/8/layout/default#1"/>
    <dgm:cxn modelId="{B52A4EB2-FC8C-4618-A993-65DD79F5572A}" type="presParOf" srcId="{1F77C194-4798-4194-A405-8241F0573D04}" destId="{D341E961-80E8-4C1A-A469-CBA021B8CEEE}" srcOrd="3" destOrd="0" presId="urn:microsoft.com/office/officeart/2005/8/layout/default#1"/>
    <dgm:cxn modelId="{5FD92C90-26C6-4BAA-B19A-97DE7AAC06F2}" type="presParOf" srcId="{1F77C194-4798-4194-A405-8241F0573D04}" destId="{C0C99859-91CA-4352-9D90-A6ACF64FB1A8}" srcOrd="4" destOrd="0" presId="urn:microsoft.com/office/officeart/2005/8/layout/default#1"/>
    <dgm:cxn modelId="{A6A7758C-CAC6-4C92-B548-869742C8D80D}" type="presParOf" srcId="{1F77C194-4798-4194-A405-8241F0573D04}" destId="{240A3551-429C-4DC9-A1A2-64BCE00A6F10}" srcOrd="5" destOrd="0" presId="urn:microsoft.com/office/officeart/2005/8/layout/default#1"/>
    <dgm:cxn modelId="{66007879-E5A6-467E-8F5D-E1434FA08360}" type="presParOf" srcId="{1F77C194-4798-4194-A405-8241F0573D04}" destId="{C207F45E-7A52-4300-B4F1-67FF8C580AAD}" srcOrd="6" destOrd="0" presId="urn:microsoft.com/office/officeart/2005/8/layout/default#1"/>
    <dgm:cxn modelId="{38D1695F-28AF-48BD-A1EE-48D4D0EEB369}" type="presParOf" srcId="{1F77C194-4798-4194-A405-8241F0573D04}" destId="{1003C4F3-33E7-4660-A77B-E4356B3E9C45}" srcOrd="7" destOrd="0" presId="urn:microsoft.com/office/officeart/2005/8/layout/default#1"/>
    <dgm:cxn modelId="{BED052D9-C78C-40CB-A3A6-E598130335E3}" type="presParOf" srcId="{1F77C194-4798-4194-A405-8241F0573D04}" destId="{DDBD7DF6-9EE4-4FF1-B6A1-842EDDA11315}" srcOrd="8" destOrd="0" presId="urn:microsoft.com/office/officeart/2005/8/layout/default#1"/>
    <dgm:cxn modelId="{FB4DCC80-236B-4C25-BFE8-D2F2484DE77B}" type="presParOf" srcId="{1F77C194-4798-4194-A405-8241F0573D04}" destId="{59116530-F521-4C92-B971-70BB69E8A31F}" srcOrd="9" destOrd="0" presId="urn:microsoft.com/office/officeart/2005/8/layout/default#1"/>
    <dgm:cxn modelId="{22FBC1A6-23EC-4B59-9063-811CB8AD5CF2}" type="presParOf" srcId="{1F77C194-4798-4194-A405-8241F0573D04}" destId="{0EA25C9E-AA15-40A5-BE43-9CA0000A12C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DC154-FCC3-46FC-A3E5-EE2087BE81CA}" type="doc">
      <dgm:prSet loTypeId="urn:microsoft.com/office/officeart/2005/8/layout/radial5" loCatId="cycle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es-MX"/>
        </a:p>
      </dgm:t>
    </dgm:pt>
    <dgm:pt modelId="{DE283D5A-308A-4311-92EC-41EDC0136AC5}">
      <dgm:prSet phldrT="[Texto]" custT="1"/>
      <dgm:spPr/>
      <dgm:t>
        <a:bodyPr/>
        <a:lstStyle/>
        <a:p>
          <a:r>
            <a:rPr lang="es-MX" sz="1000" b="1" dirty="0">
              <a:latin typeface="Palatino Linotype" panose="02040502050505030304" pitchFamily="18" charset="0"/>
            </a:rPr>
            <a:t>Clasificación de Datos Personales</a:t>
          </a:r>
        </a:p>
      </dgm:t>
    </dgm:pt>
    <dgm:pt modelId="{AA449F97-2028-404D-A309-696DA821B25E}" type="parTrans" cxnId="{A26D7C55-915D-4C31-8D0B-B76A40255EA6}">
      <dgm:prSet/>
      <dgm:spPr/>
      <dgm:t>
        <a:bodyPr/>
        <a:lstStyle/>
        <a:p>
          <a:endParaRPr lang="es-MX" b="1"/>
        </a:p>
      </dgm:t>
    </dgm:pt>
    <dgm:pt modelId="{91C53987-C90C-467C-AEAE-31303B766E64}" type="sibTrans" cxnId="{A26D7C55-915D-4C31-8D0B-B76A40255EA6}">
      <dgm:prSet/>
      <dgm:spPr/>
      <dgm:t>
        <a:bodyPr/>
        <a:lstStyle/>
        <a:p>
          <a:endParaRPr lang="es-MX" b="1"/>
        </a:p>
      </dgm:t>
    </dgm:pt>
    <dgm:pt modelId="{80872697-40FB-4880-BE48-81527377961C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800" b="1" dirty="0">
              <a:latin typeface="Montserrat" panose="00000500000000000000" charset="0"/>
              <a:cs typeface="Montserrat" panose="00000500000000000000" charset="0"/>
            </a:rPr>
            <a:t>Identidad</a:t>
          </a:r>
        </a:p>
      </dgm:t>
    </dgm:pt>
    <dgm:pt modelId="{35A1178E-5755-4701-8EFB-8F067D325BA7}" type="parTrans" cxnId="{EFF34798-62A5-4A5C-B137-58C318F1ACC9}">
      <dgm:prSet/>
      <dgm:spPr/>
      <dgm:t>
        <a:bodyPr/>
        <a:lstStyle/>
        <a:p>
          <a:endParaRPr lang="es-MX" b="1"/>
        </a:p>
      </dgm:t>
    </dgm:pt>
    <dgm:pt modelId="{24648C9B-D50B-454A-8C6C-9657EBE5977B}" type="sibTrans" cxnId="{EFF34798-62A5-4A5C-B137-58C318F1ACC9}">
      <dgm:prSet/>
      <dgm:spPr/>
      <dgm:t>
        <a:bodyPr/>
        <a:lstStyle/>
        <a:p>
          <a:endParaRPr lang="es-MX" b="1"/>
        </a:p>
      </dgm:t>
    </dgm:pt>
    <dgm:pt modelId="{53EBE41C-56B5-44E1-A0E5-DD4BFE9C8095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800" b="1" dirty="0">
              <a:latin typeface="Montserrat" panose="00000500000000000000" charset="0"/>
              <a:cs typeface="Montserrat" panose="00000500000000000000" charset="0"/>
            </a:rPr>
            <a:t>Patrimonio</a:t>
          </a:r>
        </a:p>
      </dgm:t>
    </dgm:pt>
    <dgm:pt modelId="{B36A4DDD-A387-4A26-B26C-68D2346E7FD1}" type="parTrans" cxnId="{D4EE03A8-9C83-4889-9592-290429AE64AD}">
      <dgm:prSet/>
      <dgm:spPr/>
      <dgm:t>
        <a:bodyPr/>
        <a:lstStyle/>
        <a:p>
          <a:endParaRPr lang="es-MX" b="1"/>
        </a:p>
      </dgm:t>
    </dgm:pt>
    <dgm:pt modelId="{B08752AC-CAC6-40C4-A199-28EC052D7E2A}" type="sibTrans" cxnId="{D4EE03A8-9C83-4889-9592-290429AE64AD}">
      <dgm:prSet/>
      <dgm:spPr/>
      <dgm:t>
        <a:bodyPr/>
        <a:lstStyle/>
        <a:p>
          <a:endParaRPr lang="es-MX" b="1"/>
        </a:p>
      </dgm:t>
    </dgm:pt>
    <dgm:pt modelId="{1F6BD5B8-B217-41ED-A0C0-C45D59D9F4AC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Laborales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6361DDDB-33CD-4030-ADF0-0C325B476E98}" type="parTrans" cxnId="{17B335E1-A78C-4C1F-BBF7-62B802196E3F}">
      <dgm:prSet/>
      <dgm:spPr/>
      <dgm:t>
        <a:bodyPr/>
        <a:lstStyle/>
        <a:p>
          <a:endParaRPr lang="es-MX" b="1"/>
        </a:p>
      </dgm:t>
    </dgm:pt>
    <dgm:pt modelId="{6424F492-0152-457D-BC64-C43A643AFBE1}" type="sibTrans" cxnId="{17B335E1-A78C-4C1F-BBF7-62B802196E3F}">
      <dgm:prSet/>
      <dgm:spPr/>
      <dgm:t>
        <a:bodyPr/>
        <a:lstStyle/>
        <a:p>
          <a:endParaRPr lang="es-MX" b="1"/>
        </a:p>
      </dgm:t>
    </dgm:pt>
    <dgm:pt modelId="{1C1600C7-2224-4B7A-A4EA-43FB17872EA5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Académicos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B2883E2B-24B5-4F25-A298-5C4F44D92572}" type="parTrans" cxnId="{7897CD13-2B2E-49AD-970A-1F8073930012}">
      <dgm:prSet/>
      <dgm:spPr/>
      <dgm:t>
        <a:bodyPr/>
        <a:lstStyle/>
        <a:p>
          <a:endParaRPr lang="es-MX" b="1"/>
        </a:p>
      </dgm:t>
    </dgm:pt>
    <dgm:pt modelId="{98BF609A-8DC7-475A-95F1-4AEE0480418A}" type="sibTrans" cxnId="{7897CD13-2B2E-49AD-970A-1F8073930012}">
      <dgm:prSet/>
      <dgm:spPr/>
      <dgm:t>
        <a:bodyPr/>
        <a:lstStyle/>
        <a:p>
          <a:endParaRPr lang="es-MX" b="1"/>
        </a:p>
      </dgm:t>
    </dgm:pt>
    <dgm:pt modelId="{D49BAB75-73F6-4B39-8C4B-8E9D8CFD5F78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Salud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63B8F81E-7182-49AD-AF8E-E86DF2035F00}" type="parTrans" cxnId="{D583260C-D213-4A71-964F-5CECB610F7FC}">
      <dgm:prSet/>
      <dgm:spPr/>
      <dgm:t>
        <a:bodyPr/>
        <a:lstStyle/>
        <a:p>
          <a:endParaRPr lang="es-MX" b="1"/>
        </a:p>
      </dgm:t>
    </dgm:pt>
    <dgm:pt modelId="{BD8F35C0-8C6C-46B7-A3E1-DEB90AD1C336}" type="sibTrans" cxnId="{D583260C-D213-4A71-964F-5CECB610F7FC}">
      <dgm:prSet/>
      <dgm:spPr/>
      <dgm:t>
        <a:bodyPr/>
        <a:lstStyle/>
        <a:p>
          <a:endParaRPr lang="es-MX" b="1"/>
        </a:p>
      </dgm:t>
    </dgm:pt>
    <dgm:pt modelId="{4ACCFAA3-A084-4A93-A93B-44042920D081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Palatino Linotype" panose="02040502050505030304" pitchFamily="18" charset="0"/>
            </a:rPr>
            <a:t>I</a:t>
          </a: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deología</a:t>
          </a:r>
        </a:p>
      </dgm:t>
    </dgm:pt>
    <dgm:pt modelId="{230DC9C2-E77A-4F02-BDF9-F36717444CA6}" type="parTrans" cxnId="{23E551E9-F9E5-4694-9B25-45878BE64C78}">
      <dgm:prSet/>
      <dgm:spPr/>
      <dgm:t>
        <a:bodyPr/>
        <a:lstStyle/>
        <a:p>
          <a:endParaRPr lang="es-MX" b="1"/>
        </a:p>
      </dgm:t>
    </dgm:pt>
    <dgm:pt modelId="{946F5B5C-4E80-48E4-93D5-FFDBF02B1982}" type="sibTrans" cxnId="{23E551E9-F9E5-4694-9B25-45878BE64C78}">
      <dgm:prSet/>
      <dgm:spPr/>
      <dgm:t>
        <a:bodyPr/>
        <a:lstStyle/>
        <a:p>
          <a:endParaRPr lang="es-MX" b="1"/>
        </a:p>
      </dgm:t>
    </dgm:pt>
    <dgm:pt modelId="{51917B92-A538-4A88-9297-A10F501F8B92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Vida sexual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5DA242F2-7D1F-4191-8316-AB46435F690E}" type="parTrans" cxnId="{7392F93B-9BC8-45B8-95F7-A79C1BBB84D3}">
      <dgm:prSet/>
      <dgm:spPr/>
      <dgm:t>
        <a:bodyPr/>
        <a:lstStyle/>
        <a:p>
          <a:endParaRPr lang="es-MX" b="1"/>
        </a:p>
      </dgm:t>
    </dgm:pt>
    <dgm:pt modelId="{00B9CB3C-FD96-4718-91F4-A7B0526DE4D2}" type="sibTrans" cxnId="{7392F93B-9BC8-45B8-95F7-A79C1BBB84D3}">
      <dgm:prSet/>
      <dgm:spPr/>
      <dgm:t>
        <a:bodyPr/>
        <a:lstStyle/>
        <a:p>
          <a:endParaRPr lang="es-MX" b="1"/>
        </a:p>
      </dgm:t>
    </dgm:pt>
    <dgm:pt modelId="{0345A07D-CA2D-4954-8C95-51453570BC39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Electrónicos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ECE71CE6-D88C-42EE-B854-1114BBF60881}" type="parTrans" cxnId="{17C4AE0C-7810-4EF6-83DB-4B26A1297B59}">
      <dgm:prSet/>
      <dgm:spPr/>
      <dgm:t>
        <a:bodyPr/>
        <a:lstStyle/>
        <a:p>
          <a:endParaRPr lang="es-MX" b="1"/>
        </a:p>
      </dgm:t>
    </dgm:pt>
    <dgm:pt modelId="{92DBB392-D05B-4B6F-BC8F-B28D29AEFAC7}" type="sibTrans" cxnId="{17C4AE0C-7810-4EF6-83DB-4B26A1297B59}">
      <dgm:prSet/>
      <dgm:spPr/>
      <dgm:t>
        <a:bodyPr/>
        <a:lstStyle/>
        <a:p>
          <a:endParaRPr lang="es-MX" b="1"/>
        </a:p>
      </dgm:t>
    </dgm:pt>
    <dgm:pt modelId="{55DBB17A-AE84-4B57-87FC-A5EB4CD996E4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Biométricos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CF4F50AC-73A0-4A03-ACDF-A1D48973EE27}" type="parTrans" cxnId="{C814BECF-6A4F-4E08-BEB5-20EA0A0E6192}">
      <dgm:prSet/>
      <dgm:spPr/>
      <dgm:t>
        <a:bodyPr/>
        <a:lstStyle/>
        <a:p>
          <a:endParaRPr lang="es-MX" b="1"/>
        </a:p>
      </dgm:t>
    </dgm:pt>
    <dgm:pt modelId="{F47F8FF2-6E9F-4F7B-A076-5A51CF3C4CFE}" type="sibTrans" cxnId="{C814BECF-6A4F-4E08-BEB5-20EA0A0E6192}">
      <dgm:prSet/>
      <dgm:spPr/>
      <dgm:t>
        <a:bodyPr/>
        <a:lstStyle/>
        <a:p>
          <a:endParaRPr lang="es-MX" b="1"/>
        </a:p>
      </dgm:t>
    </dgm:pt>
    <dgm:pt modelId="{B305769B-E5B2-4146-9564-9F9661C68918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dirty="0">
              <a:latin typeface="Montserrat" panose="00000500000000000000" charset="0"/>
              <a:cs typeface="Montserrat" panose="00000500000000000000" charset="0"/>
            </a:rPr>
            <a:t>Origen</a:t>
          </a:r>
          <a:endParaRPr sz="6500">
            <a:latin typeface="Montserrat" panose="00000500000000000000" charset="0"/>
            <a:cs typeface="Montserrat" panose="00000500000000000000" charset="0"/>
          </a:endParaRPr>
        </a:p>
      </dgm:t>
    </dgm:pt>
    <dgm:pt modelId="{2D3837F6-EB76-432F-BF89-EE35E8EFDF78}" type="parTrans" cxnId="{CD189DC5-AE92-477A-8C44-0B5F54236E8F}">
      <dgm:prSet/>
      <dgm:spPr/>
      <dgm:t>
        <a:bodyPr/>
        <a:lstStyle/>
        <a:p>
          <a:endParaRPr lang="es-MX" b="1"/>
        </a:p>
      </dgm:t>
    </dgm:pt>
    <dgm:pt modelId="{19707D46-5BE4-42E2-966C-15B18C5AB5A0}" type="sibTrans" cxnId="{CD189DC5-AE92-477A-8C44-0B5F54236E8F}">
      <dgm:prSet/>
      <dgm:spPr/>
      <dgm:t>
        <a:bodyPr/>
        <a:lstStyle/>
        <a:p>
          <a:endParaRPr lang="es-MX" b="1"/>
        </a:p>
      </dgm:t>
    </dgm:pt>
    <dgm:pt modelId="{7F29F504-8226-4FFA-A4A3-F3388A8DCCC2}" type="pres">
      <dgm:prSet presAssocID="{1F8DC154-FCC3-46FC-A3E5-EE2087BE81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DCCAF6-2DB9-45EA-8ACE-EF5613AE0513}" type="pres">
      <dgm:prSet presAssocID="{DE283D5A-308A-4311-92EC-41EDC0136AC5}" presName="centerShape" presStyleLbl="node0" presStyleIdx="0" presStyleCnt="1" custScaleX="157858" custLinFactNeighborX="-4500" custLinFactNeighborY="-5043"/>
      <dgm:spPr/>
      <dgm:t>
        <a:bodyPr/>
        <a:lstStyle/>
        <a:p>
          <a:endParaRPr lang="es-ES"/>
        </a:p>
      </dgm:t>
    </dgm:pt>
    <dgm:pt modelId="{8874C6C8-1EB5-4FED-A483-2BB40A137643}" type="pres">
      <dgm:prSet presAssocID="{35A1178E-5755-4701-8EFB-8F067D325BA7}" presName="parTrans" presStyleLbl="sibTrans2D1" presStyleIdx="0" presStyleCnt="10"/>
      <dgm:spPr/>
      <dgm:t>
        <a:bodyPr/>
        <a:lstStyle/>
        <a:p>
          <a:endParaRPr lang="es-ES"/>
        </a:p>
      </dgm:t>
    </dgm:pt>
    <dgm:pt modelId="{027FA5BC-53E0-4830-A211-AF775A57091B}" type="pres">
      <dgm:prSet presAssocID="{35A1178E-5755-4701-8EFB-8F067D325BA7}" presName="connectorText" presStyleLbl="sibTrans2D1" presStyleIdx="0" presStyleCnt="10"/>
      <dgm:spPr/>
      <dgm:t>
        <a:bodyPr/>
        <a:lstStyle/>
        <a:p>
          <a:endParaRPr lang="es-ES"/>
        </a:p>
      </dgm:t>
    </dgm:pt>
    <dgm:pt modelId="{752EDAD4-CA47-4A90-B41C-9D57868159D3}" type="pres">
      <dgm:prSet presAssocID="{80872697-40FB-4880-BE48-81527377961C}" presName="node" presStyleLbl="node1" presStyleIdx="0" presStyleCnt="10" custScaleX="1227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2B4588-405F-45DC-AEDA-3B160AEFCD4F}" type="pres">
      <dgm:prSet presAssocID="{B36A4DDD-A387-4A26-B26C-68D2346E7FD1}" presName="parTrans" presStyleLbl="sibTrans2D1" presStyleIdx="1" presStyleCnt="10"/>
      <dgm:spPr/>
      <dgm:t>
        <a:bodyPr/>
        <a:lstStyle/>
        <a:p>
          <a:endParaRPr lang="es-ES"/>
        </a:p>
      </dgm:t>
    </dgm:pt>
    <dgm:pt modelId="{5000AAA5-17F7-4D1A-8D14-AEC84C8A9800}" type="pres">
      <dgm:prSet presAssocID="{B36A4DDD-A387-4A26-B26C-68D2346E7FD1}" presName="connectorText" presStyleLbl="sibTrans2D1" presStyleIdx="1" presStyleCnt="10"/>
      <dgm:spPr/>
      <dgm:t>
        <a:bodyPr/>
        <a:lstStyle/>
        <a:p>
          <a:endParaRPr lang="es-ES"/>
        </a:p>
      </dgm:t>
    </dgm:pt>
    <dgm:pt modelId="{40227CBC-9700-4344-85A7-DCF3E293AC6E}" type="pres">
      <dgm:prSet presAssocID="{53EBE41C-56B5-44E1-A0E5-DD4BFE9C8095}" presName="node" presStyleLbl="node1" presStyleIdx="1" presStyleCnt="10" custScaleX="1391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BD99CD-39AC-40F9-A46E-6221D4C871FC}" type="pres">
      <dgm:prSet presAssocID="{6361DDDB-33CD-4030-ADF0-0C325B476E98}" presName="parTrans" presStyleLbl="sibTrans2D1" presStyleIdx="2" presStyleCnt="10"/>
      <dgm:spPr/>
      <dgm:t>
        <a:bodyPr/>
        <a:lstStyle/>
        <a:p>
          <a:endParaRPr lang="es-ES"/>
        </a:p>
      </dgm:t>
    </dgm:pt>
    <dgm:pt modelId="{D36C63EF-DC06-4B47-9C64-F7C85B3AF1EE}" type="pres">
      <dgm:prSet presAssocID="{6361DDDB-33CD-4030-ADF0-0C325B476E98}" presName="connectorText" presStyleLbl="sibTrans2D1" presStyleIdx="2" presStyleCnt="10"/>
      <dgm:spPr/>
      <dgm:t>
        <a:bodyPr/>
        <a:lstStyle/>
        <a:p>
          <a:endParaRPr lang="es-ES"/>
        </a:p>
      </dgm:t>
    </dgm:pt>
    <dgm:pt modelId="{6472F21C-A92B-4BAD-9DFB-BAFED311F986}" type="pres">
      <dgm:prSet presAssocID="{1F6BD5B8-B217-41ED-A0C0-C45D59D9F4AC}" presName="node" presStyleLbl="node1" presStyleIdx="2" presStyleCnt="10" custScaleX="126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C85D20-F7AA-4C75-B944-2931C650A983}" type="pres">
      <dgm:prSet presAssocID="{B2883E2B-24B5-4F25-A298-5C4F44D92572}" presName="parTrans" presStyleLbl="sibTrans2D1" presStyleIdx="3" presStyleCnt="10"/>
      <dgm:spPr/>
      <dgm:t>
        <a:bodyPr/>
        <a:lstStyle/>
        <a:p>
          <a:endParaRPr lang="es-ES"/>
        </a:p>
      </dgm:t>
    </dgm:pt>
    <dgm:pt modelId="{480DEDEE-A6DB-4BC5-831C-F80B6D7FD24E}" type="pres">
      <dgm:prSet presAssocID="{B2883E2B-24B5-4F25-A298-5C4F44D92572}" presName="connectorText" presStyleLbl="sibTrans2D1" presStyleIdx="3" presStyleCnt="10"/>
      <dgm:spPr/>
      <dgm:t>
        <a:bodyPr/>
        <a:lstStyle/>
        <a:p>
          <a:endParaRPr lang="es-ES"/>
        </a:p>
      </dgm:t>
    </dgm:pt>
    <dgm:pt modelId="{9078979F-20AA-479D-9A97-C91D82E06DC5}" type="pres">
      <dgm:prSet presAssocID="{1C1600C7-2224-4B7A-A4EA-43FB17872EA5}" presName="node" presStyleLbl="node1" presStyleIdx="3" presStyleCnt="10" custScaleX="1457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974B4-85B2-4E93-AEDD-3BE67FC2E738}" type="pres">
      <dgm:prSet presAssocID="{63B8F81E-7182-49AD-AF8E-E86DF2035F00}" presName="parTrans" presStyleLbl="sibTrans2D1" presStyleIdx="4" presStyleCnt="10"/>
      <dgm:spPr/>
      <dgm:t>
        <a:bodyPr/>
        <a:lstStyle/>
        <a:p>
          <a:endParaRPr lang="es-ES"/>
        </a:p>
      </dgm:t>
    </dgm:pt>
    <dgm:pt modelId="{DEFA10C9-DDFE-493F-8F26-DFEB6F05F0A2}" type="pres">
      <dgm:prSet presAssocID="{63B8F81E-7182-49AD-AF8E-E86DF2035F00}" presName="connectorText" presStyleLbl="sibTrans2D1" presStyleIdx="4" presStyleCnt="10"/>
      <dgm:spPr/>
      <dgm:t>
        <a:bodyPr/>
        <a:lstStyle/>
        <a:p>
          <a:endParaRPr lang="es-ES"/>
        </a:p>
      </dgm:t>
    </dgm:pt>
    <dgm:pt modelId="{8D500560-EC92-4D82-9AF6-8B81C5F162C5}" type="pres">
      <dgm:prSet presAssocID="{D49BAB75-73F6-4B39-8C4B-8E9D8CFD5F7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60685-A41E-4BD6-B1CC-61D46BC0E5FE}" type="pres">
      <dgm:prSet presAssocID="{230DC9C2-E77A-4F02-BDF9-F36717444CA6}" presName="parTrans" presStyleLbl="sibTrans2D1" presStyleIdx="5" presStyleCnt="10"/>
      <dgm:spPr/>
      <dgm:t>
        <a:bodyPr/>
        <a:lstStyle/>
        <a:p>
          <a:endParaRPr lang="es-ES"/>
        </a:p>
      </dgm:t>
    </dgm:pt>
    <dgm:pt modelId="{9E79876C-049F-4F9B-82FD-1CD97E90385F}" type="pres">
      <dgm:prSet presAssocID="{230DC9C2-E77A-4F02-BDF9-F36717444CA6}" presName="connectorText" presStyleLbl="sibTrans2D1" presStyleIdx="5" presStyleCnt="10"/>
      <dgm:spPr/>
      <dgm:t>
        <a:bodyPr/>
        <a:lstStyle/>
        <a:p>
          <a:endParaRPr lang="es-ES"/>
        </a:p>
      </dgm:t>
    </dgm:pt>
    <dgm:pt modelId="{39913EF9-31B1-4BED-91BD-04445D62D082}" type="pres">
      <dgm:prSet presAssocID="{4ACCFAA3-A084-4A93-A93B-44042920D081}" presName="node" presStyleLbl="node1" presStyleIdx="5" presStyleCnt="10" custScaleX="1127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392F49-2BD8-4B30-B4C2-7C3EE1D98BAC}" type="pres">
      <dgm:prSet presAssocID="{5DA242F2-7D1F-4191-8316-AB46435F690E}" presName="parTrans" presStyleLbl="sibTrans2D1" presStyleIdx="6" presStyleCnt="10"/>
      <dgm:spPr/>
      <dgm:t>
        <a:bodyPr/>
        <a:lstStyle/>
        <a:p>
          <a:endParaRPr lang="es-ES"/>
        </a:p>
      </dgm:t>
    </dgm:pt>
    <dgm:pt modelId="{1D456888-11D1-4658-B4A4-DC1A45F39D4C}" type="pres">
      <dgm:prSet presAssocID="{5DA242F2-7D1F-4191-8316-AB46435F690E}" presName="connectorText" presStyleLbl="sibTrans2D1" presStyleIdx="6" presStyleCnt="10"/>
      <dgm:spPr/>
      <dgm:t>
        <a:bodyPr/>
        <a:lstStyle/>
        <a:p>
          <a:endParaRPr lang="es-ES"/>
        </a:p>
      </dgm:t>
    </dgm:pt>
    <dgm:pt modelId="{9A421E8B-9AA8-4622-BF01-193CFE4DDC55}" type="pres">
      <dgm:prSet presAssocID="{51917B92-A538-4A88-9297-A10F501F8B9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0622B2-2592-48BC-A153-BD6BBDD75EA9}" type="pres">
      <dgm:prSet presAssocID="{ECE71CE6-D88C-42EE-B854-1114BBF60881}" presName="parTrans" presStyleLbl="sibTrans2D1" presStyleIdx="7" presStyleCnt="10"/>
      <dgm:spPr/>
      <dgm:t>
        <a:bodyPr/>
        <a:lstStyle/>
        <a:p>
          <a:endParaRPr lang="es-ES"/>
        </a:p>
      </dgm:t>
    </dgm:pt>
    <dgm:pt modelId="{ABF5E7A2-C52B-4089-90EA-9F6B32141B73}" type="pres">
      <dgm:prSet presAssocID="{ECE71CE6-D88C-42EE-B854-1114BBF60881}" presName="connectorText" presStyleLbl="sibTrans2D1" presStyleIdx="7" presStyleCnt="10"/>
      <dgm:spPr/>
      <dgm:t>
        <a:bodyPr/>
        <a:lstStyle/>
        <a:p>
          <a:endParaRPr lang="es-ES"/>
        </a:p>
      </dgm:t>
    </dgm:pt>
    <dgm:pt modelId="{ECA48B3A-1FA3-4326-86FF-43EE77FED151}" type="pres">
      <dgm:prSet presAssocID="{0345A07D-CA2D-4954-8C95-51453570BC39}" presName="node" presStyleLbl="node1" presStyleIdx="7" presStyleCnt="10" custScaleX="135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0FEAE3-627B-4F37-882A-6AFAED6E3989}" type="pres">
      <dgm:prSet presAssocID="{CF4F50AC-73A0-4A03-ACDF-A1D48973EE27}" presName="parTrans" presStyleLbl="sibTrans2D1" presStyleIdx="8" presStyleCnt="10"/>
      <dgm:spPr/>
      <dgm:t>
        <a:bodyPr/>
        <a:lstStyle/>
        <a:p>
          <a:endParaRPr lang="es-ES"/>
        </a:p>
      </dgm:t>
    </dgm:pt>
    <dgm:pt modelId="{AFCEF946-FEF1-455B-9C17-02C711D2903C}" type="pres">
      <dgm:prSet presAssocID="{CF4F50AC-73A0-4A03-ACDF-A1D48973EE27}" presName="connectorText" presStyleLbl="sibTrans2D1" presStyleIdx="8" presStyleCnt="10"/>
      <dgm:spPr/>
      <dgm:t>
        <a:bodyPr/>
        <a:lstStyle/>
        <a:p>
          <a:endParaRPr lang="es-ES"/>
        </a:p>
      </dgm:t>
    </dgm:pt>
    <dgm:pt modelId="{05067CF7-7764-4635-B601-0E479260FE07}" type="pres">
      <dgm:prSet presAssocID="{55DBB17A-AE84-4B57-87FC-A5EB4CD996E4}" presName="node" presStyleLbl="node1" presStyleIdx="8" presStyleCnt="10" custScaleX="1483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88E3BA-FC7C-45C8-84DC-6B509B5A0CF8}" type="pres">
      <dgm:prSet presAssocID="{2D3837F6-EB76-432F-BF89-EE35E8EFDF78}" presName="parTrans" presStyleLbl="sibTrans2D1" presStyleIdx="9" presStyleCnt="10"/>
      <dgm:spPr/>
      <dgm:t>
        <a:bodyPr/>
        <a:lstStyle/>
        <a:p>
          <a:endParaRPr lang="es-ES"/>
        </a:p>
      </dgm:t>
    </dgm:pt>
    <dgm:pt modelId="{B5A39E3E-64DD-413F-AB47-87D7A9FBB81E}" type="pres">
      <dgm:prSet presAssocID="{2D3837F6-EB76-432F-BF89-EE35E8EFDF78}" presName="connectorText" presStyleLbl="sibTrans2D1" presStyleIdx="9" presStyleCnt="10"/>
      <dgm:spPr/>
      <dgm:t>
        <a:bodyPr/>
        <a:lstStyle/>
        <a:p>
          <a:endParaRPr lang="es-ES"/>
        </a:p>
      </dgm:t>
    </dgm:pt>
    <dgm:pt modelId="{96D47DCD-53E0-4EB9-AC9D-1F9EFED34573}" type="pres">
      <dgm:prSet presAssocID="{B305769B-E5B2-4146-9564-9F9661C6891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2EEAED-FADE-4042-9AEB-BC2442B79F78}" type="presOf" srcId="{1F6BD5B8-B217-41ED-A0C0-C45D59D9F4AC}" destId="{6472F21C-A92B-4BAD-9DFB-BAFED311F986}" srcOrd="0" destOrd="0" presId="urn:microsoft.com/office/officeart/2005/8/layout/radial5"/>
    <dgm:cxn modelId="{C7EC1446-F147-4EAC-AEC3-92C1AC7CC395}" type="presOf" srcId="{ECE71CE6-D88C-42EE-B854-1114BBF60881}" destId="{ABF5E7A2-C52B-4089-90EA-9F6B32141B73}" srcOrd="1" destOrd="0" presId="urn:microsoft.com/office/officeart/2005/8/layout/radial5"/>
    <dgm:cxn modelId="{3FF9FF6D-920C-452B-A6DC-80C10382F927}" type="presOf" srcId="{B36A4DDD-A387-4A26-B26C-68D2346E7FD1}" destId="{A52B4588-405F-45DC-AEDA-3B160AEFCD4F}" srcOrd="0" destOrd="0" presId="urn:microsoft.com/office/officeart/2005/8/layout/radial5"/>
    <dgm:cxn modelId="{390FBF8F-960C-4F3E-A2B8-2766719FCD11}" type="presOf" srcId="{230DC9C2-E77A-4F02-BDF9-F36717444CA6}" destId="{F5860685-A41E-4BD6-B1CC-61D46BC0E5FE}" srcOrd="0" destOrd="0" presId="urn:microsoft.com/office/officeart/2005/8/layout/radial5"/>
    <dgm:cxn modelId="{A26D7C55-915D-4C31-8D0B-B76A40255EA6}" srcId="{1F8DC154-FCC3-46FC-A3E5-EE2087BE81CA}" destId="{DE283D5A-308A-4311-92EC-41EDC0136AC5}" srcOrd="0" destOrd="0" parTransId="{AA449F97-2028-404D-A309-696DA821B25E}" sibTransId="{91C53987-C90C-467C-AEAE-31303B766E64}"/>
    <dgm:cxn modelId="{FBD50311-7E37-4F86-BB4E-402C23545FCF}" type="presOf" srcId="{2D3837F6-EB76-432F-BF89-EE35E8EFDF78}" destId="{6D88E3BA-FC7C-45C8-84DC-6B509B5A0CF8}" srcOrd="0" destOrd="0" presId="urn:microsoft.com/office/officeart/2005/8/layout/radial5"/>
    <dgm:cxn modelId="{6929A86F-60B2-4B0C-9100-26A28F04E789}" type="presOf" srcId="{6361DDDB-33CD-4030-ADF0-0C325B476E98}" destId="{6DBD99CD-39AC-40F9-A46E-6221D4C871FC}" srcOrd="0" destOrd="0" presId="urn:microsoft.com/office/officeart/2005/8/layout/radial5"/>
    <dgm:cxn modelId="{17C4AE0C-7810-4EF6-83DB-4B26A1297B59}" srcId="{DE283D5A-308A-4311-92EC-41EDC0136AC5}" destId="{0345A07D-CA2D-4954-8C95-51453570BC39}" srcOrd="7" destOrd="0" parTransId="{ECE71CE6-D88C-42EE-B854-1114BBF60881}" sibTransId="{92DBB392-D05B-4B6F-BC8F-B28D29AEFAC7}"/>
    <dgm:cxn modelId="{80855963-AE82-4B79-AE80-387A03F2C6A2}" type="presOf" srcId="{63B8F81E-7182-49AD-AF8E-E86DF2035F00}" destId="{674974B4-85B2-4E93-AEDD-3BE67FC2E738}" srcOrd="0" destOrd="0" presId="urn:microsoft.com/office/officeart/2005/8/layout/radial5"/>
    <dgm:cxn modelId="{6EDAA22D-F672-45C8-8A11-5C51EFAFE704}" type="presOf" srcId="{6361DDDB-33CD-4030-ADF0-0C325B476E98}" destId="{D36C63EF-DC06-4B47-9C64-F7C85B3AF1EE}" srcOrd="1" destOrd="0" presId="urn:microsoft.com/office/officeart/2005/8/layout/radial5"/>
    <dgm:cxn modelId="{3E27EFCF-32D9-455B-838D-14AF5FE3898B}" type="presOf" srcId="{80872697-40FB-4880-BE48-81527377961C}" destId="{752EDAD4-CA47-4A90-B41C-9D57868159D3}" srcOrd="0" destOrd="0" presId="urn:microsoft.com/office/officeart/2005/8/layout/radial5"/>
    <dgm:cxn modelId="{A4D0EF5C-783E-44CE-AC28-70A4C08853A5}" type="presOf" srcId="{5DA242F2-7D1F-4191-8316-AB46435F690E}" destId="{1D456888-11D1-4658-B4A4-DC1A45F39D4C}" srcOrd="1" destOrd="0" presId="urn:microsoft.com/office/officeart/2005/8/layout/radial5"/>
    <dgm:cxn modelId="{EC2C3997-EB18-4D74-BA66-A85E327DD6FC}" type="presOf" srcId="{DE283D5A-308A-4311-92EC-41EDC0136AC5}" destId="{91DCCAF6-2DB9-45EA-8ACE-EF5613AE0513}" srcOrd="0" destOrd="0" presId="urn:microsoft.com/office/officeart/2005/8/layout/radial5"/>
    <dgm:cxn modelId="{F24C2083-7231-4FD5-B7DC-881BADB371FE}" type="presOf" srcId="{0345A07D-CA2D-4954-8C95-51453570BC39}" destId="{ECA48B3A-1FA3-4326-86FF-43EE77FED151}" srcOrd="0" destOrd="0" presId="urn:microsoft.com/office/officeart/2005/8/layout/radial5"/>
    <dgm:cxn modelId="{40AD1BF4-0A67-4D47-AAC8-664B52BF0F9B}" type="presOf" srcId="{35A1178E-5755-4701-8EFB-8F067D325BA7}" destId="{027FA5BC-53E0-4830-A211-AF775A57091B}" srcOrd="1" destOrd="0" presId="urn:microsoft.com/office/officeart/2005/8/layout/radial5"/>
    <dgm:cxn modelId="{D583260C-D213-4A71-964F-5CECB610F7FC}" srcId="{DE283D5A-308A-4311-92EC-41EDC0136AC5}" destId="{D49BAB75-73F6-4B39-8C4B-8E9D8CFD5F78}" srcOrd="4" destOrd="0" parTransId="{63B8F81E-7182-49AD-AF8E-E86DF2035F00}" sibTransId="{BD8F35C0-8C6C-46B7-A3E1-DEB90AD1C336}"/>
    <dgm:cxn modelId="{13FB8A2A-D5F3-416F-9979-9F088BE1A4FA}" type="presOf" srcId="{B2883E2B-24B5-4F25-A298-5C4F44D92572}" destId="{480DEDEE-A6DB-4BC5-831C-F80B6D7FD24E}" srcOrd="1" destOrd="0" presId="urn:microsoft.com/office/officeart/2005/8/layout/radial5"/>
    <dgm:cxn modelId="{17B335E1-A78C-4C1F-BBF7-62B802196E3F}" srcId="{DE283D5A-308A-4311-92EC-41EDC0136AC5}" destId="{1F6BD5B8-B217-41ED-A0C0-C45D59D9F4AC}" srcOrd="2" destOrd="0" parTransId="{6361DDDB-33CD-4030-ADF0-0C325B476E98}" sibTransId="{6424F492-0152-457D-BC64-C43A643AFBE1}"/>
    <dgm:cxn modelId="{FACF23EE-0F03-41AE-B366-829F26162D0D}" type="presOf" srcId="{B36A4DDD-A387-4A26-B26C-68D2346E7FD1}" destId="{5000AAA5-17F7-4D1A-8D14-AEC84C8A9800}" srcOrd="1" destOrd="0" presId="urn:microsoft.com/office/officeart/2005/8/layout/radial5"/>
    <dgm:cxn modelId="{7897CD13-2B2E-49AD-970A-1F8073930012}" srcId="{DE283D5A-308A-4311-92EC-41EDC0136AC5}" destId="{1C1600C7-2224-4B7A-A4EA-43FB17872EA5}" srcOrd="3" destOrd="0" parTransId="{B2883E2B-24B5-4F25-A298-5C4F44D92572}" sibTransId="{98BF609A-8DC7-475A-95F1-4AEE0480418A}"/>
    <dgm:cxn modelId="{1AE8D1CC-4871-4176-9BCA-00AEED25FDD5}" type="presOf" srcId="{55DBB17A-AE84-4B57-87FC-A5EB4CD996E4}" destId="{05067CF7-7764-4635-B601-0E479260FE07}" srcOrd="0" destOrd="0" presId="urn:microsoft.com/office/officeart/2005/8/layout/radial5"/>
    <dgm:cxn modelId="{CD189DC5-AE92-477A-8C44-0B5F54236E8F}" srcId="{DE283D5A-308A-4311-92EC-41EDC0136AC5}" destId="{B305769B-E5B2-4146-9564-9F9661C68918}" srcOrd="9" destOrd="0" parTransId="{2D3837F6-EB76-432F-BF89-EE35E8EFDF78}" sibTransId="{19707D46-5BE4-42E2-966C-15B18C5AB5A0}"/>
    <dgm:cxn modelId="{972C1FC1-734F-469E-8B6A-9D665E288C26}" type="presOf" srcId="{53EBE41C-56B5-44E1-A0E5-DD4BFE9C8095}" destId="{40227CBC-9700-4344-85A7-DCF3E293AC6E}" srcOrd="0" destOrd="0" presId="urn:microsoft.com/office/officeart/2005/8/layout/radial5"/>
    <dgm:cxn modelId="{C814BECF-6A4F-4E08-BEB5-20EA0A0E6192}" srcId="{DE283D5A-308A-4311-92EC-41EDC0136AC5}" destId="{55DBB17A-AE84-4B57-87FC-A5EB4CD996E4}" srcOrd="8" destOrd="0" parTransId="{CF4F50AC-73A0-4A03-ACDF-A1D48973EE27}" sibTransId="{F47F8FF2-6E9F-4F7B-A076-5A51CF3C4CFE}"/>
    <dgm:cxn modelId="{7392F93B-9BC8-45B8-95F7-A79C1BBB84D3}" srcId="{DE283D5A-308A-4311-92EC-41EDC0136AC5}" destId="{51917B92-A538-4A88-9297-A10F501F8B92}" srcOrd="6" destOrd="0" parTransId="{5DA242F2-7D1F-4191-8316-AB46435F690E}" sibTransId="{00B9CB3C-FD96-4718-91F4-A7B0526DE4D2}"/>
    <dgm:cxn modelId="{20BCE792-FD9F-49F3-AC89-8E65EB68208B}" type="presOf" srcId="{4ACCFAA3-A084-4A93-A93B-44042920D081}" destId="{39913EF9-31B1-4BED-91BD-04445D62D082}" srcOrd="0" destOrd="0" presId="urn:microsoft.com/office/officeart/2005/8/layout/radial5"/>
    <dgm:cxn modelId="{D4EE03A8-9C83-4889-9592-290429AE64AD}" srcId="{DE283D5A-308A-4311-92EC-41EDC0136AC5}" destId="{53EBE41C-56B5-44E1-A0E5-DD4BFE9C8095}" srcOrd="1" destOrd="0" parTransId="{B36A4DDD-A387-4A26-B26C-68D2346E7FD1}" sibTransId="{B08752AC-CAC6-40C4-A199-28EC052D7E2A}"/>
    <dgm:cxn modelId="{848DC8F8-8945-4081-8598-D620E9C2A7C7}" type="presOf" srcId="{B305769B-E5B2-4146-9564-9F9661C68918}" destId="{96D47DCD-53E0-4EB9-AC9D-1F9EFED34573}" srcOrd="0" destOrd="0" presId="urn:microsoft.com/office/officeart/2005/8/layout/radial5"/>
    <dgm:cxn modelId="{D45D31DA-91B6-41A6-BACD-C4240D15F762}" type="presOf" srcId="{63B8F81E-7182-49AD-AF8E-E86DF2035F00}" destId="{DEFA10C9-DDFE-493F-8F26-DFEB6F05F0A2}" srcOrd="1" destOrd="0" presId="urn:microsoft.com/office/officeart/2005/8/layout/radial5"/>
    <dgm:cxn modelId="{23E551E9-F9E5-4694-9B25-45878BE64C78}" srcId="{DE283D5A-308A-4311-92EC-41EDC0136AC5}" destId="{4ACCFAA3-A084-4A93-A93B-44042920D081}" srcOrd="5" destOrd="0" parTransId="{230DC9C2-E77A-4F02-BDF9-F36717444CA6}" sibTransId="{946F5B5C-4E80-48E4-93D5-FFDBF02B1982}"/>
    <dgm:cxn modelId="{EFF34798-62A5-4A5C-B137-58C318F1ACC9}" srcId="{DE283D5A-308A-4311-92EC-41EDC0136AC5}" destId="{80872697-40FB-4880-BE48-81527377961C}" srcOrd="0" destOrd="0" parTransId="{35A1178E-5755-4701-8EFB-8F067D325BA7}" sibTransId="{24648C9B-D50B-454A-8C6C-9657EBE5977B}"/>
    <dgm:cxn modelId="{E1FFA7B5-E534-4A0F-8ABE-52AE1DC3BDDD}" type="presOf" srcId="{CF4F50AC-73A0-4A03-ACDF-A1D48973EE27}" destId="{AFCEF946-FEF1-455B-9C17-02C711D2903C}" srcOrd="1" destOrd="0" presId="urn:microsoft.com/office/officeart/2005/8/layout/radial5"/>
    <dgm:cxn modelId="{F84FE533-FE81-4358-A442-F9FD90966324}" type="presOf" srcId="{35A1178E-5755-4701-8EFB-8F067D325BA7}" destId="{8874C6C8-1EB5-4FED-A483-2BB40A137643}" srcOrd="0" destOrd="0" presId="urn:microsoft.com/office/officeart/2005/8/layout/radial5"/>
    <dgm:cxn modelId="{EEBFE00D-94C4-4713-9E91-B8EB7C46DEC0}" type="presOf" srcId="{1F8DC154-FCC3-46FC-A3E5-EE2087BE81CA}" destId="{7F29F504-8226-4FFA-A4A3-F3388A8DCCC2}" srcOrd="0" destOrd="0" presId="urn:microsoft.com/office/officeart/2005/8/layout/radial5"/>
    <dgm:cxn modelId="{4EF2FC80-B4AB-4CB2-975E-C466E8D3199C}" type="presOf" srcId="{2D3837F6-EB76-432F-BF89-EE35E8EFDF78}" destId="{B5A39E3E-64DD-413F-AB47-87D7A9FBB81E}" srcOrd="1" destOrd="0" presId="urn:microsoft.com/office/officeart/2005/8/layout/radial5"/>
    <dgm:cxn modelId="{CEDFEBA5-C191-4A4D-B502-60C253C10DF9}" type="presOf" srcId="{230DC9C2-E77A-4F02-BDF9-F36717444CA6}" destId="{9E79876C-049F-4F9B-82FD-1CD97E90385F}" srcOrd="1" destOrd="0" presId="urn:microsoft.com/office/officeart/2005/8/layout/radial5"/>
    <dgm:cxn modelId="{6244FBD8-9E09-4325-BB5C-D0AC667E2840}" type="presOf" srcId="{1C1600C7-2224-4B7A-A4EA-43FB17872EA5}" destId="{9078979F-20AA-479D-9A97-C91D82E06DC5}" srcOrd="0" destOrd="0" presId="urn:microsoft.com/office/officeart/2005/8/layout/radial5"/>
    <dgm:cxn modelId="{BC0D06CE-879A-43C7-9BFD-E37BFDE0696A}" type="presOf" srcId="{D49BAB75-73F6-4B39-8C4B-8E9D8CFD5F78}" destId="{8D500560-EC92-4D82-9AF6-8B81C5F162C5}" srcOrd="0" destOrd="0" presId="urn:microsoft.com/office/officeart/2005/8/layout/radial5"/>
    <dgm:cxn modelId="{5E279056-0036-41FE-B88E-C8529EC0C660}" type="presOf" srcId="{51917B92-A538-4A88-9297-A10F501F8B92}" destId="{9A421E8B-9AA8-4622-BF01-193CFE4DDC55}" srcOrd="0" destOrd="0" presId="urn:microsoft.com/office/officeart/2005/8/layout/radial5"/>
    <dgm:cxn modelId="{B1D9E481-5085-4AF0-911C-62DAF54DF607}" type="presOf" srcId="{5DA242F2-7D1F-4191-8316-AB46435F690E}" destId="{97392F49-2BD8-4B30-B4C2-7C3EE1D98BAC}" srcOrd="0" destOrd="0" presId="urn:microsoft.com/office/officeart/2005/8/layout/radial5"/>
    <dgm:cxn modelId="{E6E4D491-B7CE-490C-AA5B-D3840F850C2F}" type="presOf" srcId="{B2883E2B-24B5-4F25-A298-5C4F44D92572}" destId="{3FC85D20-F7AA-4C75-B944-2931C650A983}" srcOrd="0" destOrd="0" presId="urn:microsoft.com/office/officeart/2005/8/layout/radial5"/>
    <dgm:cxn modelId="{C9C41416-49AC-49C4-860D-33A83ED4DB8B}" type="presOf" srcId="{CF4F50AC-73A0-4A03-ACDF-A1D48973EE27}" destId="{990FEAE3-627B-4F37-882A-6AFAED6E3989}" srcOrd="0" destOrd="0" presId="urn:microsoft.com/office/officeart/2005/8/layout/radial5"/>
    <dgm:cxn modelId="{DB25EDCE-86F7-48A6-A781-D4AC1D32DFA0}" type="presOf" srcId="{ECE71CE6-D88C-42EE-B854-1114BBF60881}" destId="{7E0622B2-2592-48BC-A153-BD6BBDD75EA9}" srcOrd="0" destOrd="0" presId="urn:microsoft.com/office/officeart/2005/8/layout/radial5"/>
    <dgm:cxn modelId="{DFB27A39-CD8E-448D-B7CC-24BD08CADD27}" type="presParOf" srcId="{7F29F504-8226-4FFA-A4A3-F3388A8DCCC2}" destId="{91DCCAF6-2DB9-45EA-8ACE-EF5613AE0513}" srcOrd="0" destOrd="0" presId="urn:microsoft.com/office/officeart/2005/8/layout/radial5"/>
    <dgm:cxn modelId="{8C31133F-0D3F-43D1-AAE1-E4286A7AE721}" type="presParOf" srcId="{7F29F504-8226-4FFA-A4A3-F3388A8DCCC2}" destId="{8874C6C8-1EB5-4FED-A483-2BB40A137643}" srcOrd="1" destOrd="0" presId="urn:microsoft.com/office/officeart/2005/8/layout/radial5"/>
    <dgm:cxn modelId="{A140AC54-2950-440B-96FB-1A61BD5A43C9}" type="presParOf" srcId="{8874C6C8-1EB5-4FED-A483-2BB40A137643}" destId="{027FA5BC-53E0-4830-A211-AF775A57091B}" srcOrd="0" destOrd="0" presId="urn:microsoft.com/office/officeart/2005/8/layout/radial5"/>
    <dgm:cxn modelId="{8264A792-046D-4489-A765-987B6FB05BC1}" type="presParOf" srcId="{7F29F504-8226-4FFA-A4A3-F3388A8DCCC2}" destId="{752EDAD4-CA47-4A90-B41C-9D57868159D3}" srcOrd="2" destOrd="0" presId="urn:microsoft.com/office/officeart/2005/8/layout/radial5"/>
    <dgm:cxn modelId="{67BE358B-9B56-4A76-A438-25BD1DF26AF0}" type="presParOf" srcId="{7F29F504-8226-4FFA-A4A3-F3388A8DCCC2}" destId="{A52B4588-405F-45DC-AEDA-3B160AEFCD4F}" srcOrd="3" destOrd="0" presId="urn:microsoft.com/office/officeart/2005/8/layout/radial5"/>
    <dgm:cxn modelId="{ED825EAF-64C9-498F-882A-3585E5A17DBB}" type="presParOf" srcId="{A52B4588-405F-45DC-AEDA-3B160AEFCD4F}" destId="{5000AAA5-17F7-4D1A-8D14-AEC84C8A9800}" srcOrd="0" destOrd="0" presId="urn:microsoft.com/office/officeart/2005/8/layout/radial5"/>
    <dgm:cxn modelId="{2934F739-BBF5-47B2-A83E-8ADE52C0E8E3}" type="presParOf" srcId="{7F29F504-8226-4FFA-A4A3-F3388A8DCCC2}" destId="{40227CBC-9700-4344-85A7-DCF3E293AC6E}" srcOrd="4" destOrd="0" presId="urn:microsoft.com/office/officeart/2005/8/layout/radial5"/>
    <dgm:cxn modelId="{528E3B3C-6D90-4A08-9E5C-3F3E435A5DC7}" type="presParOf" srcId="{7F29F504-8226-4FFA-A4A3-F3388A8DCCC2}" destId="{6DBD99CD-39AC-40F9-A46E-6221D4C871FC}" srcOrd="5" destOrd="0" presId="urn:microsoft.com/office/officeart/2005/8/layout/radial5"/>
    <dgm:cxn modelId="{BC8B5423-8730-468F-8DD0-79D7F6D21F27}" type="presParOf" srcId="{6DBD99CD-39AC-40F9-A46E-6221D4C871FC}" destId="{D36C63EF-DC06-4B47-9C64-F7C85B3AF1EE}" srcOrd="0" destOrd="0" presId="urn:microsoft.com/office/officeart/2005/8/layout/radial5"/>
    <dgm:cxn modelId="{85FC525B-C283-41E4-B603-0FC7B615FC02}" type="presParOf" srcId="{7F29F504-8226-4FFA-A4A3-F3388A8DCCC2}" destId="{6472F21C-A92B-4BAD-9DFB-BAFED311F986}" srcOrd="6" destOrd="0" presId="urn:microsoft.com/office/officeart/2005/8/layout/radial5"/>
    <dgm:cxn modelId="{E11C2B92-BFF0-4A28-BFC1-D089331E4E42}" type="presParOf" srcId="{7F29F504-8226-4FFA-A4A3-F3388A8DCCC2}" destId="{3FC85D20-F7AA-4C75-B944-2931C650A983}" srcOrd="7" destOrd="0" presId="urn:microsoft.com/office/officeart/2005/8/layout/radial5"/>
    <dgm:cxn modelId="{A7349396-2B80-487C-9C12-9D61FC938B07}" type="presParOf" srcId="{3FC85D20-F7AA-4C75-B944-2931C650A983}" destId="{480DEDEE-A6DB-4BC5-831C-F80B6D7FD24E}" srcOrd="0" destOrd="0" presId="urn:microsoft.com/office/officeart/2005/8/layout/radial5"/>
    <dgm:cxn modelId="{DEADC188-8CEE-4C76-B89D-4C3F9B3FC0BC}" type="presParOf" srcId="{7F29F504-8226-4FFA-A4A3-F3388A8DCCC2}" destId="{9078979F-20AA-479D-9A97-C91D82E06DC5}" srcOrd="8" destOrd="0" presId="urn:microsoft.com/office/officeart/2005/8/layout/radial5"/>
    <dgm:cxn modelId="{44ABB3D2-7E3F-4F98-A4C7-6A20F77AD4A6}" type="presParOf" srcId="{7F29F504-8226-4FFA-A4A3-F3388A8DCCC2}" destId="{674974B4-85B2-4E93-AEDD-3BE67FC2E738}" srcOrd="9" destOrd="0" presId="urn:microsoft.com/office/officeart/2005/8/layout/radial5"/>
    <dgm:cxn modelId="{A76D54FB-1B35-4BDB-9895-01FE5E1BE01A}" type="presParOf" srcId="{674974B4-85B2-4E93-AEDD-3BE67FC2E738}" destId="{DEFA10C9-DDFE-493F-8F26-DFEB6F05F0A2}" srcOrd="0" destOrd="0" presId="urn:microsoft.com/office/officeart/2005/8/layout/radial5"/>
    <dgm:cxn modelId="{7E2C782F-52ED-485F-90A4-BD6872826100}" type="presParOf" srcId="{7F29F504-8226-4FFA-A4A3-F3388A8DCCC2}" destId="{8D500560-EC92-4D82-9AF6-8B81C5F162C5}" srcOrd="10" destOrd="0" presId="urn:microsoft.com/office/officeart/2005/8/layout/radial5"/>
    <dgm:cxn modelId="{68B325DA-7CA9-49DA-8A81-6F4271CA33D4}" type="presParOf" srcId="{7F29F504-8226-4FFA-A4A3-F3388A8DCCC2}" destId="{F5860685-A41E-4BD6-B1CC-61D46BC0E5FE}" srcOrd="11" destOrd="0" presId="urn:microsoft.com/office/officeart/2005/8/layout/radial5"/>
    <dgm:cxn modelId="{1AEA8C8D-6A10-4F57-89E7-2E329106FFFD}" type="presParOf" srcId="{F5860685-A41E-4BD6-B1CC-61D46BC0E5FE}" destId="{9E79876C-049F-4F9B-82FD-1CD97E90385F}" srcOrd="0" destOrd="0" presId="urn:microsoft.com/office/officeart/2005/8/layout/radial5"/>
    <dgm:cxn modelId="{70150840-A0AF-4151-B7EE-06ED036739E7}" type="presParOf" srcId="{7F29F504-8226-4FFA-A4A3-F3388A8DCCC2}" destId="{39913EF9-31B1-4BED-91BD-04445D62D082}" srcOrd="12" destOrd="0" presId="urn:microsoft.com/office/officeart/2005/8/layout/radial5"/>
    <dgm:cxn modelId="{A7057482-69FF-4A71-9881-9E9DEC8DE7F4}" type="presParOf" srcId="{7F29F504-8226-4FFA-A4A3-F3388A8DCCC2}" destId="{97392F49-2BD8-4B30-B4C2-7C3EE1D98BAC}" srcOrd="13" destOrd="0" presId="urn:microsoft.com/office/officeart/2005/8/layout/radial5"/>
    <dgm:cxn modelId="{D5AA3460-9C1B-406F-A4B5-F27976A00A52}" type="presParOf" srcId="{97392F49-2BD8-4B30-B4C2-7C3EE1D98BAC}" destId="{1D456888-11D1-4658-B4A4-DC1A45F39D4C}" srcOrd="0" destOrd="0" presId="urn:microsoft.com/office/officeart/2005/8/layout/radial5"/>
    <dgm:cxn modelId="{B7A193AB-CB46-4099-8206-A918D0672618}" type="presParOf" srcId="{7F29F504-8226-4FFA-A4A3-F3388A8DCCC2}" destId="{9A421E8B-9AA8-4622-BF01-193CFE4DDC55}" srcOrd="14" destOrd="0" presId="urn:microsoft.com/office/officeart/2005/8/layout/radial5"/>
    <dgm:cxn modelId="{2050D2CD-B49D-4E36-A3F5-D69F8EA57F4C}" type="presParOf" srcId="{7F29F504-8226-4FFA-A4A3-F3388A8DCCC2}" destId="{7E0622B2-2592-48BC-A153-BD6BBDD75EA9}" srcOrd="15" destOrd="0" presId="urn:microsoft.com/office/officeart/2005/8/layout/radial5"/>
    <dgm:cxn modelId="{C9878DB7-F1EC-4970-AC4C-4A3C5DD35DFE}" type="presParOf" srcId="{7E0622B2-2592-48BC-A153-BD6BBDD75EA9}" destId="{ABF5E7A2-C52B-4089-90EA-9F6B32141B73}" srcOrd="0" destOrd="0" presId="urn:microsoft.com/office/officeart/2005/8/layout/radial5"/>
    <dgm:cxn modelId="{2AAD0FD4-EE7F-45AF-B15A-019E704658AF}" type="presParOf" srcId="{7F29F504-8226-4FFA-A4A3-F3388A8DCCC2}" destId="{ECA48B3A-1FA3-4326-86FF-43EE77FED151}" srcOrd="16" destOrd="0" presId="urn:microsoft.com/office/officeart/2005/8/layout/radial5"/>
    <dgm:cxn modelId="{712E32DF-27D6-4618-9DF2-0F57CAD7E011}" type="presParOf" srcId="{7F29F504-8226-4FFA-A4A3-F3388A8DCCC2}" destId="{990FEAE3-627B-4F37-882A-6AFAED6E3989}" srcOrd="17" destOrd="0" presId="urn:microsoft.com/office/officeart/2005/8/layout/radial5"/>
    <dgm:cxn modelId="{95370642-1725-4548-9639-BE65D88B1716}" type="presParOf" srcId="{990FEAE3-627B-4F37-882A-6AFAED6E3989}" destId="{AFCEF946-FEF1-455B-9C17-02C711D2903C}" srcOrd="0" destOrd="0" presId="urn:microsoft.com/office/officeart/2005/8/layout/radial5"/>
    <dgm:cxn modelId="{63A3C5E8-5CF3-43E1-BEAC-D188CE81D976}" type="presParOf" srcId="{7F29F504-8226-4FFA-A4A3-F3388A8DCCC2}" destId="{05067CF7-7764-4635-B601-0E479260FE07}" srcOrd="18" destOrd="0" presId="urn:microsoft.com/office/officeart/2005/8/layout/radial5"/>
    <dgm:cxn modelId="{1E5F0F25-E163-484F-853F-0CDE1A666DBD}" type="presParOf" srcId="{7F29F504-8226-4FFA-A4A3-F3388A8DCCC2}" destId="{6D88E3BA-FC7C-45C8-84DC-6B509B5A0CF8}" srcOrd="19" destOrd="0" presId="urn:microsoft.com/office/officeart/2005/8/layout/radial5"/>
    <dgm:cxn modelId="{FAF13B60-CD6C-46FB-8311-CF18D41C7865}" type="presParOf" srcId="{6D88E3BA-FC7C-45C8-84DC-6B509B5A0CF8}" destId="{B5A39E3E-64DD-413F-AB47-87D7A9FBB81E}" srcOrd="0" destOrd="0" presId="urn:microsoft.com/office/officeart/2005/8/layout/radial5"/>
    <dgm:cxn modelId="{C617FD45-4A97-446D-BB94-CAC1E2F542EA}" type="presParOf" srcId="{7F29F504-8226-4FFA-A4A3-F3388A8DCCC2}" destId="{96D47DCD-53E0-4EB9-AC9D-1F9EFED34573}" srcOrd="2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960E74-CB19-46F1-8E97-580CBF07340B}" type="doc">
      <dgm:prSet loTypeId="urn:microsoft.com/office/officeart/2009/layout/CircleArrowProcess#1" loCatId="cycle" qsTypeId="urn:microsoft.com/office/officeart/2005/8/quickstyle/simple5#2" qsCatId="simple" csTypeId="urn:microsoft.com/office/officeart/2005/8/colors/colorful5#1" csCatId="colorful" phldr="1"/>
      <dgm:spPr/>
      <dgm:t>
        <a:bodyPr/>
        <a:lstStyle/>
        <a:p>
          <a:endParaRPr lang="es-MX"/>
        </a:p>
      </dgm:t>
    </dgm:pt>
    <dgm:pt modelId="{44FA6E82-7400-40C9-8BD6-FA3A337019FC}">
      <dgm:prSet phldrT="[Texto]"/>
      <dgm:spPr/>
      <dgm:t>
        <a:bodyPr/>
        <a:lstStyle/>
        <a:p>
          <a:r>
            <a:rPr lang="es-MX" dirty="0"/>
            <a:t>Simplificado</a:t>
          </a:r>
        </a:p>
      </dgm:t>
    </dgm:pt>
    <dgm:pt modelId="{A1292150-6DC9-41DE-83A2-941835C7C2EC}" type="parTrans" cxnId="{009DE015-7CCA-45D0-A37C-BAD63EB8FD87}">
      <dgm:prSet/>
      <dgm:spPr/>
      <dgm:t>
        <a:bodyPr/>
        <a:lstStyle/>
        <a:p>
          <a:endParaRPr lang="es-MX"/>
        </a:p>
      </dgm:t>
    </dgm:pt>
    <dgm:pt modelId="{9FDC8650-52C2-48D9-86AE-ED3EECE34294}" type="sibTrans" cxnId="{009DE015-7CCA-45D0-A37C-BAD63EB8FD87}">
      <dgm:prSet/>
      <dgm:spPr/>
      <dgm:t>
        <a:bodyPr/>
        <a:lstStyle/>
        <a:p>
          <a:endParaRPr lang="es-MX"/>
        </a:p>
      </dgm:t>
    </dgm:pt>
    <dgm:pt modelId="{4181D9E8-D5FE-4FBA-B17F-56010DC4521A}">
      <dgm:prSet phldrT="[Texto]"/>
      <dgm:spPr/>
      <dgm:t>
        <a:bodyPr/>
        <a:lstStyle/>
        <a:p>
          <a:r>
            <a:rPr lang="es-MX" dirty="0"/>
            <a:t>COMPLETO (Integral) </a:t>
          </a:r>
        </a:p>
      </dgm:t>
    </dgm:pt>
    <dgm:pt modelId="{E20CF0AE-A1CF-4AD6-A7A4-7A54B346ACA3}" type="parTrans" cxnId="{A85BF64D-B61C-4571-9541-2CEC16CFD1BC}">
      <dgm:prSet/>
      <dgm:spPr/>
      <dgm:t>
        <a:bodyPr/>
        <a:lstStyle/>
        <a:p>
          <a:endParaRPr lang="es-MX"/>
        </a:p>
      </dgm:t>
    </dgm:pt>
    <dgm:pt modelId="{60332A9F-B1CF-4BE4-93A0-D9EF3C925A05}" type="sibTrans" cxnId="{A85BF64D-B61C-4571-9541-2CEC16CFD1BC}">
      <dgm:prSet/>
      <dgm:spPr/>
      <dgm:t>
        <a:bodyPr/>
        <a:lstStyle/>
        <a:p>
          <a:endParaRPr lang="es-MX"/>
        </a:p>
      </dgm:t>
    </dgm:pt>
    <dgm:pt modelId="{654BAFCB-FF9D-4CB1-A8D8-3D61A158BAEC}">
      <dgm:prSet phldrT="[Texto]"/>
      <dgm:spPr/>
      <dgm:t>
        <a:bodyPr/>
        <a:lstStyle/>
        <a:p>
          <a:r>
            <a:rPr lang="es-MX" dirty="0"/>
            <a:t>Señal de aviso</a:t>
          </a:r>
        </a:p>
      </dgm:t>
    </dgm:pt>
    <dgm:pt modelId="{E82626E7-F9E8-4E45-9C36-A58C11ECE329}" type="parTrans" cxnId="{A31899E3-AA10-4E0A-952C-5889E6402D4B}">
      <dgm:prSet/>
      <dgm:spPr/>
      <dgm:t>
        <a:bodyPr/>
        <a:lstStyle/>
        <a:p>
          <a:endParaRPr lang="es-MX"/>
        </a:p>
      </dgm:t>
    </dgm:pt>
    <dgm:pt modelId="{8B47E016-133C-40F5-A76D-9FC7503559A5}" type="sibTrans" cxnId="{A31899E3-AA10-4E0A-952C-5889E6402D4B}">
      <dgm:prSet/>
      <dgm:spPr/>
      <dgm:t>
        <a:bodyPr/>
        <a:lstStyle/>
        <a:p>
          <a:endParaRPr lang="es-MX"/>
        </a:p>
      </dgm:t>
    </dgm:pt>
    <dgm:pt modelId="{D2DCD10B-DBE9-48DF-82C8-698080779E1F}" type="pres">
      <dgm:prSet presAssocID="{C5960E74-CB19-46F1-8E97-580CBF07340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BB8508D-4CD4-4AC5-97EC-76ECDFCF43B1}" type="pres">
      <dgm:prSet presAssocID="{44FA6E82-7400-40C9-8BD6-FA3A337019FC}" presName="Accent1" presStyleCnt="0"/>
      <dgm:spPr/>
    </dgm:pt>
    <dgm:pt modelId="{BACF2B52-B0F4-4426-A7CD-4B53F53BDCCC}" type="pres">
      <dgm:prSet presAssocID="{44FA6E82-7400-40C9-8BD6-FA3A337019FC}" presName="Accent" presStyleLbl="node1" presStyleIdx="0" presStyleCnt="3"/>
      <dgm:spPr>
        <a:solidFill>
          <a:srgbClr val="9D2449"/>
        </a:solidFill>
      </dgm:spPr>
    </dgm:pt>
    <dgm:pt modelId="{5E87C1A7-DF89-4F20-85B4-6A55F958E6CA}" type="pres">
      <dgm:prSet presAssocID="{44FA6E82-7400-40C9-8BD6-FA3A337019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A179F6-FA3F-432D-8C17-5B56DB87C913}" type="pres">
      <dgm:prSet presAssocID="{4181D9E8-D5FE-4FBA-B17F-56010DC4521A}" presName="Accent2" presStyleCnt="0"/>
      <dgm:spPr/>
    </dgm:pt>
    <dgm:pt modelId="{57D142BE-EBD3-443F-8599-55AF3D9848FF}" type="pres">
      <dgm:prSet presAssocID="{4181D9E8-D5FE-4FBA-B17F-56010DC4521A}" presName="Accent" presStyleLbl="node1" presStyleIdx="1" presStyleCnt="3"/>
      <dgm:spPr>
        <a:solidFill>
          <a:srgbClr val="B38E5D"/>
        </a:solidFill>
      </dgm:spPr>
    </dgm:pt>
    <dgm:pt modelId="{B0E229F5-5893-4622-BFDD-91CAF226A121}" type="pres">
      <dgm:prSet presAssocID="{4181D9E8-D5FE-4FBA-B17F-56010DC4521A}" presName="Parent2" presStyleLbl="revTx" presStyleIdx="1" presStyleCnt="3" custScaleX="273762" custLinFactNeighborX="90682" custLinFactNeighborY="-20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0A7CC-7F81-4EB9-A4F4-19CE9D9579B5}" type="pres">
      <dgm:prSet presAssocID="{654BAFCB-FF9D-4CB1-A8D8-3D61A158BAEC}" presName="Accent3" presStyleCnt="0"/>
      <dgm:spPr/>
    </dgm:pt>
    <dgm:pt modelId="{BA37F048-59E1-4628-808E-5AEAB469482E}" type="pres">
      <dgm:prSet presAssocID="{654BAFCB-FF9D-4CB1-A8D8-3D61A158BAEC}" presName="Accent" presStyleLbl="node1" presStyleIdx="2" presStyleCnt="3"/>
      <dgm:spPr>
        <a:solidFill>
          <a:schemeClr val="bg2">
            <a:lumMod val="50000"/>
          </a:schemeClr>
        </a:solidFill>
      </dgm:spPr>
    </dgm:pt>
    <dgm:pt modelId="{C97F570E-8D81-4CE7-A582-7E4B37919833}" type="pres">
      <dgm:prSet presAssocID="{654BAFCB-FF9D-4CB1-A8D8-3D61A158BAE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6D7804-5761-46BB-A4C7-AAA9B4436A78}" type="presOf" srcId="{C5960E74-CB19-46F1-8E97-580CBF07340B}" destId="{D2DCD10B-DBE9-48DF-82C8-698080779E1F}" srcOrd="0" destOrd="0" presId="urn:microsoft.com/office/officeart/2009/layout/CircleArrowProcess#1"/>
    <dgm:cxn modelId="{7B2156E2-E371-4C38-B9A9-92D6885342F4}" type="presOf" srcId="{4181D9E8-D5FE-4FBA-B17F-56010DC4521A}" destId="{B0E229F5-5893-4622-BFDD-91CAF226A121}" srcOrd="0" destOrd="0" presId="urn:microsoft.com/office/officeart/2009/layout/CircleArrowProcess#1"/>
    <dgm:cxn modelId="{009DE015-7CCA-45D0-A37C-BAD63EB8FD87}" srcId="{C5960E74-CB19-46F1-8E97-580CBF07340B}" destId="{44FA6E82-7400-40C9-8BD6-FA3A337019FC}" srcOrd="0" destOrd="0" parTransId="{A1292150-6DC9-41DE-83A2-941835C7C2EC}" sibTransId="{9FDC8650-52C2-48D9-86AE-ED3EECE34294}"/>
    <dgm:cxn modelId="{A31899E3-AA10-4E0A-952C-5889E6402D4B}" srcId="{C5960E74-CB19-46F1-8E97-580CBF07340B}" destId="{654BAFCB-FF9D-4CB1-A8D8-3D61A158BAEC}" srcOrd="2" destOrd="0" parTransId="{E82626E7-F9E8-4E45-9C36-A58C11ECE329}" sibTransId="{8B47E016-133C-40F5-A76D-9FC7503559A5}"/>
    <dgm:cxn modelId="{A85BF64D-B61C-4571-9541-2CEC16CFD1BC}" srcId="{C5960E74-CB19-46F1-8E97-580CBF07340B}" destId="{4181D9E8-D5FE-4FBA-B17F-56010DC4521A}" srcOrd="1" destOrd="0" parTransId="{E20CF0AE-A1CF-4AD6-A7A4-7A54B346ACA3}" sibTransId="{60332A9F-B1CF-4BE4-93A0-D9EF3C925A05}"/>
    <dgm:cxn modelId="{8F130ECB-09C4-412E-A292-A2BCB732AD0C}" type="presOf" srcId="{654BAFCB-FF9D-4CB1-A8D8-3D61A158BAEC}" destId="{C97F570E-8D81-4CE7-A582-7E4B37919833}" srcOrd="0" destOrd="0" presId="urn:microsoft.com/office/officeart/2009/layout/CircleArrowProcess#1"/>
    <dgm:cxn modelId="{0ADE4358-0614-42B8-BA9A-633EF7817720}" type="presOf" srcId="{44FA6E82-7400-40C9-8BD6-FA3A337019FC}" destId="{5E87C1A7-DF89-4F20-85B4-6A55F958E6CA}" srcOrd="0" destOrd="0" presId="urn:microsoft.com/office/officeart/2009/layout/CircleArrowProcess#1"/>
    <dgm:cxn modelId="{20D15DCA-090D-4215-A7EF-3E5F4450BCF4}" type="presParOf" srcId="{D2DCD10B-DBE9-48DF-82C8-698080779E1F}" destId="{EBB8508D-4CD4-4AC5-97EC-76ECDFCF43B1}" srcOrd="0" destOrd="0" presId="urn:microsoft.com/office/officeart/2009/layout/CircleArrowProcess#1"/>
    <dgm:cxn modelId="{39C41972-E4F9-4040-991A-1CF55FF7DB1A}" type="presParOf" srcId="{EBB8508D-4CD4-4AC5-97EC-76ECDFCF43B1}" destId="{BACF2B52-B0F4-4426-A7CD-4B53F53BDCCC}" srcOrd="0" destOrd="0" presId="urn:microsoft.com/office/officeart/2009/layout/CircleArrowProcess#1"/>
    <dgm:cxn modelId="{04C9360E-EE38-4E6E-B7A4-E043861CB0DA}" type="presParOf" srcId="{D2DCD10B-DBE9-48DF-82C8-698080779E1F}" destId="{5E87C1A7-DF89-4F20-85B4-6A55F958E6CA}" srcOrd="1" destOrd="0" presId="urn:microsoft.com/office/officeart/2009/layout/CircleArrowProcess#1"/>
    <dgm:cxn modelId="{7CE2F58B-73EB-497E-BB72-4FF1ED8FFAF0}" type="presParOf" srcId="{D2DCD10B-DBE9-48DF-82C8-698080779E1F}" destId="{6FA179F6-FA3F-432D-8C17-5B56DB87C913}" srcOrd="2" destOrd="0" presId="urn:microsoft.com/office/officeart/2009/layout/CircleArrowProcess#1"/>
    <dgm:cxn modelId="{AC864304-E264-4141-AA55-01BB29D151B2}" type="presParOf" srcId="{6FA179F6-FA3F-432D-8C17-5B56DB87C913}" destId="{57D142BE-EBD3-443F-8599-55AF3D9848FF}" srcOrd="0" destOrd="0" presId="urn:microsoft.com/office/officeart/2009/layout/CircleArrowProcess#1"/>
    <dgm:cxn modelId="{1B7611FF-B204-4630-8FA6-851DAD707C85}" type="presParOf" srcId="{D2DCD10B-DBE9-48DF-82C8-698080779E1F}" destId="{B0E229F5-5893-4622-BFDD-91CAF226A121}" srcOrd="3" destOrd="0" presId="urn:microsoft.com/office/officeart/2009/layout/CircleArrowProcess#1"/>
    <dgm:cxn modelId="{147378BF-0FC9-483A-B55F-71D697EFC0E0}" type="presParOf" srcId="{D2DCD10B-DBE9-48DF-82C8-698080779E1F}" destId="{E3B0A7CC-7F81-4EB9-A4F4-19CE9D9579B5}" srcOrd="4" destOrd="0" presId="urn:microsoft.com/office/officeart/2009/layout/CircleArrowProcess#1"/>
    <dgm:cxn modelId="{9618D746-5698-4C18-81CF-B34C4C7CF091}" type="presParOf" srcId="{E3B0A7CC-7F81-4EB9-A4F4-19CE9D9579B5}" destId="{BA37F048-59E1-4628-808E-5AEAB469482E}" srcOrd="0" destOrd="0" presId="urn:microsoft.com/office/officeart/2009/layout/CircleArrowProcess#1"/>
    <dgm:cxn modelId="{AD0722DB-5EC4-4A82-ACEA-BFE622EEAB9A}" type="presParOf" srcId="{D2DCD10B-DBE9-48DF-82C8-698080779E1F}" destId="{C97F570E-8D81-4CE7-A582-7E4B37919833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1D906E-3EE5-4389-9852-9DDE5BC4070D}" type="doc">
      <dgm:prSet loTypeId="urn:microsoft.com/office/officeart/2005/8/layout/chart3#1" loCatId="relationship" qsTypeId="urn:microsoft.com/office/officeart/2005/8/quickstyle/simple5#3" qsCatId="simple" csTypeId="urn:microsoft.com/office/officeart/2005/8/colors/colorful3#4" csCatId="colorful" phldr="1"/>
      <dgm:spPr/>
    </dgm:pt>
    <dgm:pt modelId="{19855C73-72FA-4590-A693-81A716ABA66C}">
      <dgm:prSet phldrT="[Texto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latin typeface="Montserrat" panose="00000500000000000000" charset="0"/>
              <a:cs typeface="Montserrat" panose="00000500000000000000" charset="0"/>
            </a:rPr>
            <a:t>En posesión de entes públicos</a:t>
          </a:r>
          <a:endParaRPr>
            <a:latin typeface="Montserrat" panose="00000500000000000000" charset="0"/>
            <a:cs typeface="Montserrat" panose="00000500000000000000" charset="0"/>
          </a:endParaRPr>
        </a:p>
      </dgm:t>
    </dgm:pt>
    <dgm:pt modelId="{40867424-8415-490D-9F14-6A1295BBB10C}" type="parTrans" cxnId="{BBFCB9EB-88DC-4CF7-BC24-130D52DAE5AE}">
      <dgm:prSet/>
      <dgm:spPr/>
      <dgm:t>
        <a:bodyPr/>
        <a:lstStyle/>
        <a:p>
          <a:endParaRPr lang="es-MX"/>
        </a:p>
      </dgm:t>
    </dgm:pt>
    <dgm:pt modelId="{65175FBD-FF50-4A02-92FC-16E9F2096782}" type="sibTrans" cxnId="{BBFCB9EB-88DC-4CF7-BC24-130D52DAE5AE}">
      <dgm:prSet/>
      <dgm:spPr/>
      <dgm:t>
        <a:bodyPr/>
        <a:lstStyle/>
        <a:p>
          <a:endParaRPr lang="es-MX"/>
        </a:p>
      </dgm:t>
    </dgm:pt>
    <dgm:pt modelId="{5446B392-60FC-4BC7-A74D-172859B93569}">
      <dgm:prSet phldrT="[Texto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latin typeface="Montserrat" panose="00000500000000000000" charset="0"/>
              <a:cs typeface="Montserrat" panose="00000500000000000000" charset="0"/>
            </a:rPr>
            <a:t>En posesión de sociedades de información crediticia</a:t>
          </a:r>
          <a:endParaRPr>
            <a:latin typeface="Montserrat" panose="00000500000000000000" charset="0"/>
            <a:cs typeface="Montserrat" panose="00000500000000000000" charset="0"/>
          </a:endParaRPr>
        </a:p>
      </dgm:t>
    </dgm:pt>
    <dgm:pt modelId="{653F82BA-0B03-4422-8395-E7257603B387}" type="parTrans" cxnId="{A592C1E1-4EB5-4A4D-B816-B6F5B2DBD6FC}">
      <dgm:prSet/>
      <dgm:spPr/>
      <dgm:t>
        <a:bodyPr/>
        <a:lstStyle/>
        <a:p>
          <a:endParaRPr lang="es-MX"/>
        </a:p>
      </dgm:t>
    </dgm:pt>
    <dgm:pt modelId="{FA92F930-884F-4304-8A9B-3BA1ED8EB41E}" type="sibTrans" cxnId="{A592C1E1-4EB5-4A4D-B816-B6F5B2DBD6FC}">
      <dgm:prSet/>
      <dgm:spPr/>
      <dgm:t>
        <a:bodyPr/>
        <a:lstStyle/>
        <a:p>
          <a:endParaRPr lang="es-MX"/>
        </a:p>
      </dgm:t>
    </dgm:pt>
    <dgm:pt modelId="{5B5B4384-8CCB-45B6-80D6-5C699A3B5D12}">
      <dgm:prSet phldrT="[Texto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dirty="0">
              <a:latin typeface="Montserrat" panose="00000500000000000000" charset="0"/>
              <a:cs typeface="Montserrat" panose="00000500000000000000" charset="0"/>
            </a:rPr>
            <a:t>En posesión de particulares</a:t>
          </a:r>
          <a:endParaRPr>
            <a:latin typeface="Montserrat" panose="00000500000000000000" charset="0"/>
            <a:cs typeface="Montserrat" panose="00000500000000000000" charset="0"/>
          </a:endParaRPr>
        </a:p>
      </dgm:t>
    </dgm:pt>
    <dgm:pt modelId="{01F3496A-4F17-4765-B545-4960AD8FDE21}" type="parTrans" cxnId="{A3CE3FDD-9084-4604-B7E1-1F56B3484F7C}">
      <dgm:prSet/>
      <dgm:spPr/>
      <dgm:t>
        <a:bodyPr/>
        <a:lstStyle/>
        <a:p>
          <a:endParaRPr lang="es-MX"/>
        </a:p>
      </dgm:t>
    </dgm:pt>
    <dgm:pt modelId="{980B1A0A-F8FF-40C8-A052-0F68D83FB4FE}" type="sibTrans" cxnId="{A3CE3FDD-9084-4604-B7E1-1F56B3484F7C}">
      <dgm:prSet/>
      <dgm:spPr/>
      <dgm:t>
        <a:bodyPr/>
        <a:lstStyle/>
        <a:p>
          <a:endParaRPr lang="es-MX"/>
        </a:p>
      </dgm:t>
    </dgm:pt>
    <dgm:pt modelId="{D2F51537-F6F1-4253-B596-247655160BD8}" type="pres">
      <dgm:prSet presAssocID="{8E1D906E-3EE5-4389-9852-9DDE5BC4070D}" presName="compositeShape" presStyleCnt="0">
        <dgm:presLayoutVars>
          <dgm:chMax val="7"/>
          <dgm:dir/>
          <dgm:resizeHandles val="exact"/>
        </dgm:presLayoutVars>
      </dgm:prSet>
      <dgm:spPr/>
    </dgm:pt>
    <dgm:pt modelId="{3C1F4EE0-2786-4743-A311-DE3ED13B71E6}" type="pres">
      <dgm:prSet presAssocID="{8E1D906E-3EE5-4389-9852-9DDE5BC4070D}" presName="wedge1" presStyleLbl="node1" presStyleIdx="0" presStyleCnt="3" custLinFactNeighborX="-4315" custLinFactNeighborY="-11591"/>
      <dgm:spPr/>
      <dgm:t>
        <a:bodyPr/>
        <a:lstStyle/>
        <a:p>
          <a:endParaRPr lang="es-ES"/>
        </a:p>
      </dgm:t>
    </dgm:pt>
    <dgm:pt modelId="{FC917A61-5FC7-45E4-AF49-7DF01A2CD277}" type="pres">
      <dgm:prSet presAssocID="{8E1D906E-3EE5-4389-9852-9DDE5BC4070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E89AC-C048-40B2-9E75-D3B34D865A6F}" type="pres">
      <dgm:prSet presAssocID="{8E1D906E-3EE5-4389-9852-9DDE5BC4070D}" presName="wedge2" presStyleLbl="node1" presStyleIdx="1" presStyleCnt="3" custLinFactNeighborX="-2390" custLinFactNeighborY="-10830"/>
      <dgm:spPr/>
      <dgm:t>
        <a:bodyPr/>
        <a:lstStyle/>
        <a:p>
          <a:endParaRPr lang="es-ES"/>
        </a:p>
      </dgm:t>
    </dgm:pt>
    <dgm:pt modelId="{9873C64E-D1AE-4EFB-AA28-E63EC18D8D3D}" type="pres">
      <dgm:prSet presAssocID="{8E1D906E-3EE5-4389-9852-9DDE5BC4070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4AE361-59D7-409D-9B0F-CDCBA75CE3CF}" type="pres">
      <dgm:prSet presAssocID="{8E1D906E-3EE5-4389-9852-9DDE5BC4070D}" presName="wedge3" presStyleLbl="node1" presStyleIdx="2" presStyleCnt="3" custLinFactNeighborX="-3255" custLinFactNeighborY="-14954"/>
      <dgm:spPr/>
      <dgm:t>
        <a:bodyPr/>
        <a:lstStyle/>
        <a:p>
          <a:endParaRPr lang="es-ES"/>
        </a:p>
      </dgm:t>
    </dgm:pt>
    <dgm:pt modelId="{4ED9C66C-F0DB-4B34-A7F1-2F9B9D01CA6D}" type="pres">
      <dgm:prSet presAssocID="{8E1D906E-3EE5-4389-9852-9DDE5BC4070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A609CC-F767-487A-B2C5-6D75251A1BFD}" type="presOf" srcId="{5446B392-60FC-4BC7-A74D-172859B93569}" destId="{9873C64E-D1AE-4EFB-AA28-E63EC18D8D3D}" srcOrd="1" destOrd="0" presId="urn:microsoft.com/office/officeart/2005/8/layout/chart3#1"/>
    <dgm:cxn modelId="{A592C1E1-4EB5-4A4D-B816-B6F5B2DBD6FC}" srcId="{8E1D906E-3EE5-4389-9852-9DDE5BC4070D}" destId="{5446B392-60FC-4BC7-A74D-172859B93569}" srcOrd="1" destOrd="0" parTransId="{653F82BA-0B03-4422-8395-E7257603B387}" sibTransId="{FA92F930-884F-4304-8A9B-3BA1ED8EB41E}"/>
    <dgm:cxn modelId="{A9C7E054-35C7-4585-A061-53DD013A76BD}" type="presOf" srcId="{5B5B4384-8CCB-45B6-80D6-5C699A3B5D12}" destId="{FF4AE361-59D7-409D-9B0F-CDCBA75CE3CF}" srcOrd="0" destOrd="0" presId="urn:microsoft.com/office/officeart/2005/8/layout/chart3#1"/>
    <dgm:cxn modelId="{BBFCB9EB-88DC-4CF7-BC24-130D52DAE5AE}" srcId="{8E1D906E-3EE5-4389-9852-9DDE5BC4070D}" destId="{19855C73-72FA-4590-A693-81A716ABA66C}" srcOrd="0" destOrd="0" parTransId="{40867424-8415-490D-9F14-6A1295BBB10C}" sibTransId="{65175FBD-FF50-4A02-92FC-16E9F2096782}"/>
    <dgm:cxn modelId="{BB9BE2A8-B053-4153-A18E-D9D7BA477292}" type="presOf" srcId="{8E1D906E-3EE5-4389-9852-9DDE5BC4070D}" destId="{D2F51537-F6F1-4253-B596-247655160BD8}" srcOrd="0" destOrd="0" presId="urn:microsoft.com/office/officeart/2005/8/layout/chart3#1"/>
    <dgm:cxn modelId="{03CACEC5-4D02-40B0-8820-0346D3A8CB73}" type="presOf" srcId="{19855C73-72FA-4590-A693-81A716ABA66C}" destId="{3C1F4EE0-2786-4743-A311-DE3ED13B71E6}" srcOrd="0" destOrd="0" presId="urn:microsoft.com/office/officeart/2005/8/layout/chart3#1"/>
    <dgm:cxn modelId="{F4F4F24C-A9A3-49A2-8328-BB9C1A08E273}" type="presOf" srcId="{19855C73-72FA-4590-A693-81A716ABA66C}" destId="{FC917A61-5FC7-45E4-AF49-7DF01A2CD277}" srcOrd="1" destOrd="0" presId="urn:microsoft.com/office/officeart/2005/8/layout/chart3#1"/>
    <dgm:cxn modelId="{9D921520-9F8D-4EF2-A43E-74B5B499D49D}" type="presOf" srcId="{5446B392-60FC-4BC7-A74D-172859B93569}" destId="{3AEE89AC-C048-40B2-9E75-D3B34D865A6F}" srcOrd="0" destOrd="0" presId="urn:microsoft.com/office/officeart/2005/8/layout/chart3#1"/>
    <dgm:cxn modelId="{A3CE3FDD-9084-4604-B7E1-1F56B3484F7C}" srcId="{8E1D906E-3EE5-4389-9852-9DDE5BC4070D}" destId="{5B5B4384-8CCB-45B6-80D6-5C699A3B5D12}" srcOrd="2" destOrd="0" parTransId="{01F3496A-4F17-4765-B545-4960AD8FDE21}" sibTransId="{980B1A0A-F8FF-40C8-A052-0F68D83FB4FE}"/>
    <dgm:cxn modelId="{F8E31EF3-538F-45C4-9B0B-E7ED9534405A}" type="presOf" srcId="{5B5B4384-8CCB-45B6-80D6-5C699A3B5D12}" destId="{4ED9C66C-F0DB-4B34-A7F1-2F9B9D01CA6D}" srcOrd="1" destOrd="0" presId="urn:microsoft.com/office/officeart/2005/8/layout/chart3#1"/>
    <dgm:cxn modelId="{F423843F-A461-4CCD-A084-8AB92D374424}" type="presParOf" srcId="{D2F51537-F6F1-4253-B596-247655160BD8}" destId="{3C1F4EE0-2786-4743-A311-DE3ED13B71E6}" srcOrd="0" destOrd="0" presId="urn:microsoft.com/office/officeart/2005/8/layout/chart3#1"/>
    <dgm:cxn modelId="{EB3ED026-6513-435F-A0F0-6574B9A09182}" type="presParOf" srcId="{D2F51537-F6F1-4253-B596-247655160BD8}" destId="{FC917A61-5FC7-45E4-AF49-7DF01A2CD277}" srcOrd="1" destOrd="0" presId="urn:microsoft.com/office/officeart/2005/8/layout/chart3#1"/>
    <dgm:cxn modelId="{A516FD43-847B-4846-8959-C7E147BDA428}" type="presParOf" srcId="{D2F51537-F6F1-4253-B596-247655160BD8}" destId="{3AEE89AC-C048-40B2-9E75-D3B34D865A6F}" srcOrd="2" destOrd="0" presId="urn:microsoft.com/office/officeart/2005/8/layout/chart3#1"/>
    <dgm:cxn modelId="{B163076F-94D0-4DFA-8180-B85138437CA8}" type="presParOf" srcId="{D2F51537-F6F1-4253-B596-247655160BD8}" destId="{9873C64E-D1AE-4EFB-AA28-E63EC18D8D3D}" srcOrd="3" destOrd="0" presId="urn:microsoft.com/office/officeart/2005/8/layout/chart3#1"/>
    <dgm:cxn modelId="{7A696BF1-9754-48EB-8D41-F2FBA45DF718}" type="presParOf" srcId="{D2F51537-F6F1-4253-B596-247655160BD8}" destId="{FF4AE361-59D7-409D-9B0F-CDCBA75CE3CF}" srcOrd="4" destOrd="0" presId="urn:microsoft.com/office/officeart/2005/8/layout/chart3#1"/>
    <dgm:cxn modelId="{570EA0A8-9414-4851-BC61-40C77DF0DF81}" type="presParOf" srcId="{D2F51537-F6F1-4253-B596-247655160BD8}" destId="{4ED9C66C-F0DB-4B34-A7F1-2F9B9D01CA6D}" srcOrd="5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16882-FC5A-43FC-AE1B-D6C42679A4D7}">
      <dsp:nvSpPr>
        <dsp:cNvPr id="0" name=""/>
        <dsp:cNvSpPr/>
      </dsp:nvSpPr>
      <dsp:spPr bwMode="white">
        <a:xfrm>
          <a:off x="0" y="869679"/>
          <a:ext cx="2658070" cy="1594842"/>
        </a:xfrm>
        <a:prstGeom prst="rect">
          <a:avLst/>
        </a:prstGeom>
        <a:solidFill>
          <a:srgbClr val="B684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effectLst/>
              <a:latin typeface="Montserrat" panose="00000500000000000000" charset="0"/>
              <a:cs typeface="Arial" panose="020B0604020202020204" pitchFamily="34" charset="0"/>
            </a:rPr>
            <a:t>Son sujetos obligados a transparentar y permitir el acceso a su información y proteger los datos personales que obren en su poder: </a:t>
          </a:r>
        </a:p>
      </dsp:txBody>
      <dsp:txXfrm>
        <a:off x="0" y="869679"/>
        <a:ext cx="2658070" cy="1594842"/>
      </dsp:txXfrm>
    </dsp:sp>
    <dsp:sp modelId="{F02A71E4-3947-4912-B92F-5BCB505EBBBD}">
      <dsp:nvSpPr>
        <dsp:cNvPr id="0" name=""/>
        <dsp:cNvSpPr/>
      </dsp:nvSpPr>
      <dsp:spPr bwMode="white">
        <a:xfrm>
          <a:off x="2923877" y="86967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Montserrat" panose="00000500000000000000" charset="0"/>
              <a:cs typeface="Arial" panose="020B0604020202020204" pitchFamily="34" charset="0"/>
            </a:rPr>
            <a:t>Cualquier autoridad, entidad, órgano y organismo de los Poderes Ejecutivo, Legislativo y Judicial, </a:t>
          </a:r>
        </a:p>
      </dsp:txBody>
      <dsp:txXfrm>
        <a:off x="2923877" y="869679"/>
        <a:ext cx="2658070" cy="1594842"/>
      </dsp:txXfrm>
    </dsp:sp>
    <dsp:sp modelId="{C0C99859-91CA-4352-9D90-A6ACF64FB1A8}">
      <dsp:nvSpPr>
        <dsp:cNvPr id="0" name=""/>
        <dsp:cNvSpPr/>
      </dsp:nvSpPr>
      <dsp:spPr bwMode="white">
        <a:xfrm>
          <a:off x="5847754" y="86967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Montserrat" panose="00000500000000000000" charset="0"/>
              <a:cs typeface="Arial" panose="020B0604020202020204" pitchFamily="34" charset="0"/>
            </a:rPr>
            <a:t>Órganos autónomos</a:t>
          </a: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847754" y="869679"/>
        <a:ext cx="2658070" cy="1594842"/>
      </dsp:txXfrm>
    </dsp:sp>
    <dsp:sp modelId="{C207F45E-7A52-4300-B4F1-67FF8C580AAD}">
      <dsp:nvSpPr>
        <dsp:cNvPr id="0" name=""/>
        <dsp:cNvSpPr/>
      </dsp:nvSpPr>
      <dsp:spPr bwMode="white">
        <a:xfrm>
          <a:off x="0" y="2783341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Montserrat" panose="00000500000000000000" charset="0"/>
              <a:cs typeface="Arial" panose="020B0604020202020204" pitchFamily="34" charset="0"/>
            </a:rPr>
            <a:t>Partidos políticos, </a:t>
          </a:r>
        </a:p>
      </dsp:txBody>
      <dsp:txXfrm>
        <a:off x="0" y="2783341"/>
        <a:ext cx="2658070" cy="1594842"/>
      </dsp:txXfrm>
    </dsp:sp>
    <dsp:sp modelId="{DDBD7DF6-9EE4-4FF1-B6A1-842EDDA11315}">
      <dsp:nvSpPr>
        <dsp:cNvPr id="0" name=""/>
        <dsp:cNvSpPr/>
      </dsp:nvSpPr>
      <dsp:spPr bwMode="white">
        <a:xfrm>
          <a:off x="2923877" y="273032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Montserrat" panose="00000500000000000000" charset="0"/>
              <a:cs typeface="Arial" panose="020B0604020202020204" pitchFamily="34" charset="0"/>
            </a:rPr>
            <a:t>Fideicomisos y fondos públicos, así como </a:t>
          </a:r>
        </a:p>
      </dsp:txBody>
      <dsp:txXfrm>
        <a:off x="2923877" y="2730329"/>
        <a:ext cx="2658070" cy="1594842"/>
      </dsp:txXfrm>
    </dsp:sp>
    <dsp:sp modelId="{0EA25C9E-AA15-40A5-BE43-9CA0000A12CB}">
      <dsp:nvSpPr>
        <dsp:cNvPr id="0" name=""/>
        <dsp:cNvSpPr/>
      </dsp:nvSpPr>
      <dsp:spPr bwMode="white">
        <a:xfrm>
          <a:off x="5847754" y="273032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>
              <a:latin typeface="Montserrat" panose="00000500000000000000" charset="0"/>
              <a:cs typeface="Arial" panose="020B0604020202020204" pitchFamily="34" charset="0"/>
            </a:rPr>
            <a:t>Cualquier persona física, moral o sindicato que reciba y ejerza recursos públicos o realice actos de autoridad en los ámbitos federal, de las Entidades Federativas y municipal.</a:t>
          </a:r>
        </a:p>
      </dsp:txBody>
      <dsp:txXfrm>
        <a:off x="5847754" y="2730329"/>
        <a:ext cx="2658070" cy="1594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CCAF6-2DB9-45EA-8ACE-EF5613AE0513}">
      <dsp:nvSpPr>
        <dsp:cNvPr id="0" name=""/>
        <dsp:cNvSpPr/>
      </dsp:nvSpPr>
      <dsp:spPr>
        <a:xfrm>
          <a:off x="2598641" y="1382473"/>
          <a:ext cx="1258065" cy="7969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atin typeface="Palatino Linotype" panose="02040502050505030304" pitchFamily="18" charset="0"/>
            </a:rPr>
            <a:t>Clasificación de Datos Personales</a:t>
          </a:r>
        </a:p>
      </dsp:txBody>
      <dsp:txXfrm>
        <a:off x="2782880" y="1499185"/>
        <a:ext cx="889587" cy="563536"/>
      </dsp:txXfrm>
    </dsp:sp>
    <dsp:sp modelId="{8874C6C8-1EB5-4FED-A483-2BB40A137643}">
      <dsp:nvSpPr>
        <dsp:cNvPr id="0" name=""/>
        <dsp:cNvSpPr/>
      </dsp:nvSpPr>
      <dsp:spPr>
        <a:xfrm rot="16542961">
          <a:off x="3129754" y="919793"/>
          <a:ext cx="336855" cy="31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/>
        </a:p>
      </dsp:txBody>
      <dsp:txXfrm>
        <a:off x="3172097" y="1029289"/>
        <a:ext cx="242801" cy="188108"/>
      </dsp:txXfrm>
    </dsp:sp>
    <dsp:sp modelId="{752EDAD4-CA47-4A90-B41C-9D57868159D3}">
      <dsp:nvSpPr>
        <dsp:cNvPr id="0" name=""/>
        <dsp:cNvSpPr/>
      </dsp:nvSpPr>
      <dsp:spPr>
        <a:xfrm>
          <a:off x="2914964" y="14397"/>
          <a:ext cx="905229" cy="7376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>
              <a:latin typeface="Montserrat" panose="00000500000000000000" charset="0"/>
              <a:cs typeface="Montserrat" panose="00000500000000000000" charset="0"/>
            </a:rPr>
            <a:t>Identidad</a:t>
          </a:r>
        </a:p>
      </dsp:txBody>
      <dsp:txXfrm>
        <a:off x="3047532" y="122428"/>
        <a:ext cx="640093" cy="521618"/>
      </dsp:txXfrm>
    </dsp:sp>
    <dsp:sp modelId="{A52B4588-405F-45DC-AEDA-3B160AEFCD4F}">
      <dsp:nvSpPr>
        <dsp:cNvPr id="0" name=""/>
        <dsp:cNvSpPr/>
      </dsp:nvSpPr>
      <dsp:spPr>
        <a:xfrm rot="18824677">
          <a:off x="3598227" y="1062193"/>
          <a:ext cx="334690" cy="31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/>
        </a:p>
      </dsp:txBody>
      <dsp:txXfrm>
        <a:off x="3612737" y="1158870"/>
        <a:ext cx="240636" cy="188108"/>
      </dsp:txXfrm>
    </dsp:sp>
    <dsp:sp modelId="{40227CBC-9700-4344-85A7-DCF3E293AC6E}">
      <dsp:nvSpPr>
        <dsp:cNvPr id="0" name=""/>
        <dsp:cNvSpPr/>
      </dsp:nvSpPr>
      <dsp:spPr>
        <a:xfrm>
          <a:off x="3768108" y="311280"/>
          <a:ext cx="1026371" cy="737680"/>
        </a:xfrm>
        <a:prstGeom prst="ellipse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>
              <a:latin typeface="Montserrat" panose="00000500000000000000" charset="0"/>
              <a:cs typeface="Montserrat" panose="00000500000000000000" charset="0"/>
            </a:rPr>
            <a:t>Patrimonio</a:t>
          </a:r>
        </a:p>
      </dsp:txBody>
      <dsp:txXfrm>
        <a:off x="3918417" y="419311"/>
        <a:ext cx="725753" cy="521618"/>
      </dsp:txXfrm>
    </dsp:sp>
    <dsp:sp modelId="{6DBD99CD-39AC-40F9-A46E-6221D4C871FC}">
      <dsp:nvSpPr>
        <dsp:cNvPr id="0" name=""/>
        <dsp:cNvSpPr/>
      </dsp:nvSpPr>
      <dsp:spPr>
        <a:xfrm rot="20921576">
          <a:off x="3949236" y="1449300"/>
          <a:ext cx="306293" cy="31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/>
        </a:p>
      </dsp:txBody>
      <dsp:txXfrm>
        <a:off x="3950128" y="1521011"/>
        <a:ext cx="214405" cy="188108"/>
      </dsp:txXfrm>
    </dsp:sp>
    <dsp:sp modelId="{6472F21C-A92B-4BAD-9DFB-BAFED311F986}">
      <dsp:nvSpPr>
        <dsp:cNvPr id="0" name=""/>
        <dsp:cNvSpPr/>
      </dsp:nvSpPr>
      <dsp:spPr>
        <a:xfrm>
          <a:off x="4380040" y="1088532"/>
          <a:ext cx="931918" cy="737680"/>
        </a:xfrm>
        <a:prstGeom prst="ellipse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latin typeface="Montserrat" panose="00000500000000000000" charset="0"/>
              <a:cs typeface="Montserrat" panose="00000500000000000000" charset="0"/>
            </a:rPr>
            <a:t>Laborales</a:t>
          </a:r>
          <a:endParaRPr sz="6500" kern="1200">
            <a:latin typeface="Montserrat" panose="00000500000000000000" charset="0"/>
            <a:cs typeface="Montserrat" panose="00000500000000000000" charset="0"/>
          </a:endParaRPr>
        </a:p>
      </dsp:txBody>
      <dsp:txXfrm>
        <a:off x="4516516" y="1196563"/>
        <a:ext cx="658966" cy="521618"/>
      </dsp:txXfrm>
    </dsp:sp>
    <dsp:sp modelId="{3FC85D20-F7AA-4C75-B944-2931C650A983}">
      <dsp:nvSpPr>
        <dsp:cNvPr id="0" name=""/>
        <dsp:cNvSpPr/>
      </dsp:nvSpPr>
      <dsp:spPr>
        <a:xfrm rot="1289411">
          <a:off x="3885637" y="1952530"/>
          <a:ext cx="351963" cy="31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/>
        </a:p>
      </dsp:txBody>
      <dsp:txXfrm>
        <a:off x="3888906" y="1998005"/>
        <a:ext cx="257909" cy="188108"/>
      </dsp:txXfrm>
    </dsp:sp>
    <dsp:sp modelId="{9078979F-20AA-479D-9A97-C91D82E06DC5}">
      <dsp:nvSpPr>
        <dsp:cNvPr id="0" name=""/>
        <dsp:cNvSpPr/>
      </dsp:nvSpPr>
      <dsp:spPr>
        <a:xfrm>
          <a:off x="4308592" y="2049268"/>
          <a:ext cx="1074814" cy="73768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latin typeface="Montserrat" panose="00000500000000000000" charset="0"/>
              <a:cs typeface="Montserrat" panose="00000500000000000000" charset="0"/>
            </a:rPr>
            <a:t>Académicos</a:t>
          </a:r>
          <a:endParaRPr sz="6500" kern="1200">
            <a:latin typeface="Montserrat" panose="00000500000000000000" charset="0"/>
            <a:cs typeface="Montserrat" panose="00000500000000000000" charset="0"/>
          </a:endParaRPr>
        </a:p>
      </dsp:txBody>
      <dsp:txXfrm>
        <a:off x="4465995" y="2157299"/>
        <a:ext cx="760008" cy="521618"/>
      </dsp:txXfrm>
    </dsp:sp>
    <dsp:sp modelId="{674974B4-85B2-4E93-AEDD-3BE67FC2E738}">
      <dsp:nvSpPr>
        <dsp:cNvPr id="0" name=""/>
        <dsp:cNvSpPr/>
      </dsp:nvSpPr>
      <dsp:spPr>
        <a:xfrm rot="3199011">
          <a:off x="3519507" y="2352315"/>
          <a:ext cx="501114" cy="31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/>
        </a:p>
      </dsp:txBody>
      <dsp:txXfrm>
        <a:off x="3538441" y="2377305"/>
        <a:ext cx="407060" cy="188108"/>
      </dsp:txXfrm>
    </dsp:sp>
    <dsp:sp modelId="{8D500560-EC92-4D82-9AF6-8B81C5F162C5}">
      <dsp:nvSpPr>
        <dsp:cNvPr id="0" name=""/>
        <dsp:cNvSpPr/>
      </dsp:nvSpPr>
      <dsp:spPr>
        <a:xfrm>
          <a:off x="3912453" y="2826519"/>
          <a:ext cx="737680" cy="737680"/>
        </a:xfrm>
        <a:prstGeom prst="ellipse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latin typeface="Montserrat" panose="00000500000000000000" charset="0"/>
              <a:cs typeface="Montserrat" panose="00000500000000000000" charset="0"/>
            </a:rPr>
            <a:t>Salud</a:t>
          </a:r>
          <a:endParaRPr sz="6500" kern="1200">
            <a:latin typeface="Montserrat" panose="00000500000000000000" charset="0"/>
            <a:cs typeface="Montserrat" panose="00000500000000000000" charset="0"/>
          </a:endParaRPr>
        </a:p>
      </dsp:txBody>
      <dsp:txXfrm>
        <a:off x="4020484" y="2934550"/>
        <a:ext cx="521618" cy="521618"/>
      </dsp:txXfrm>
    </dsp:sp>
    <dsp:sp modelId="{F5860685-A41E-4BD6-B1CC-61D46BC0E5FE}">
      <dsp:nvSpPr>
        <dsp:cNvPr id="0" name=""/>
        <dsp:cNvSpPr/>
      </dsp:nvSpPr>
      <dsp:spPr>
        <a:xfrm rot="5119573">
          <a:off x="3046311" y="2480695"/>
          <a:ext cx="502770" cy="31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/>
        </a:p>
      </dsp:txBody>
      <dsp:txXfrm>
        <a:off x="3089506" y="2496527"/>
        <a:ext cx="408716" cy="188108"/>
      </dsp:txXfrm>
    </dsp:sp>
    <dsp:sp modelId="{39913EF9-31B1-4BED-91BD-04445D62D082}">
      <dsp:nvSpPr>
        <dsp:cNvPr id="0" name=""/>
        <dsp:cNvSpPr/>
      </dsp:nvSpPr>
      <dsp:spPr>
        <a:xfrm>
          <a:off x="2951830" y="3123403"/>
          <a:ext cx="831498" cy="737680"/>
        </a:xfrm>
        <a:prstGeom prst="ellipse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latin typeface="Palatino Linotype" panose="02040502050505030304" pitchFamily="18" charset="0"/>
            </a:rPr>
            <a:t>I</a:t>
          </a:r>
          <a:r>
            <a:rPr lang="es-MX" sz="900" b="1" kern="1200" dirty="0">
              <a:latin typeface="Montserrat" panose="00000500000000000000" charset="0"/>
              <a:cs typeface="Montserrat" panose="00000500000000000000" charset="0"/>
            </a:rPr>
            <a:t>deología</a:t>
          </a:r>
        </a:p>
      </dsp:txBody>
      <dsp:txXfrm>
        <a:off x="3073600" y="3231434"/>
        <a:ext cx="587958" cy="521618"/>
      </dsp:txXfrm>
    </dsp:sp>
    <dsp:sp modelId="{97392F49-2BD8-4B30-B4C2-7C3EE1D98BAC}">
      <dsp:nvSpPr>
        <dsp:cNvPr id="0" name=""/>
        <dsp:cNvSpPr/>
      </dsp:nvSpPr>
      <dsp:spPr>
        <a:xfrm rot="7120960">
          <a:off x="2616382" y="2347149"/>
          <a:ext cx="431541" cy="31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/>
        </a:p>
      </dsp:txBody>
      <dsp:txXfrm rot="10800000">
        <a:off x="2685980" y="2368596"/>
        <a:ext cx="337487" cy="188108"/>
      </dsp:txXfrm>
    </dsp:sp>
    <dsp:sp modelId="{9A421E8B-9AA8-4622-BF01-193CFE4DDC55}">
      <dsp:nvSpPr>
        <dsp:cNvPr id="0" name=""/>
        <dsp:cNvSpPr/>
      </dsp:nvSpPr>
      <dsp:spPr>
        <a:xfrm>
          <a:off x="2085025" y="2826519"/>
          <a:ext cx="737680" cy="73768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latin typeface="Montserrat" panose="00000500000000000000" charset="0"/>
              <a:cs typeface="Montserrat" panose="00000500000000000000" charset="0"/>
            </a:rPr>
            <a:t>Vida sexual</a:t>
          </a:r>
          <a:endParaRPr sz="6500" kern="1200">
            <a:latin typeface="Montserrat" panose="00000500000000000000" charset="0"/>
            <a:cs typeface="Montserrat" panose="00000500000000000000" charset="0"/>
          </a:endParaRPr>
        </a:p>
      </dsp:txBody>
      <dsp:txXfrm>
        <a:off x="2193056" y="2934550"/>
        <a:ext cx="521618" cy="521618"/>
      </dsp:txXfrm>
    </dsp:sp>
    <dsp:sp modelId="{7E0622B2-2592-48BC-A153-BD6BBDD75EA9}">
      <dsp:nvSpPr>
        <dsp:cNvPr id="0" name=""/>
        <dsp:cNvSpPr/>
      </dsp:nvSpPr>
      <dsp:spPr>
        <a:xfrm rot="9272687">
          <a:off x="2400443" y="1959764"/>
          <a:ext cx="244560" cy="31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/>
        </a:p>
      </dsp:txBody>
      <dsp:txXfrm rot="10800000">
        <a:off x="2470250" y="2006700"/>
        <a:ext cx="171192" cy="188108"/>
      </dsp:txXfrm>
    </dsp:sp>
    <dsp:sp modelId="{ECA48B3A-1FA3-4326-86FF-43EE77FED151}">
      <dsp:nvSpPr>
        <dsp:cNvPr id="0" name=""/>
        <dsp:cNvSpPr/>
      </dsp:nvSpPr>
      <dsp:spPr>
        <a:xfrm>
          <a:off x="1391059" y="2049268"/>
          <a:ext cx="996200" cy="737680"/>
        </a:xfrm>
        <a:prstGeom prst="ellipse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latin typeface="Montserrat" panose="00000500000000000000" charset="0"/>
              <a:cs typeface="Montserrat" panose="00000500000000000000" charset="0"/>
            </a:rPr>
            <a:t>Electrónicos</a:t>
          </a:r>
          <a:endParaRPr sz="6500" kern="1200">
            <a:latin typeface="Montserrat" panose="00000500000000000000" charset="0"/>
            <a:cs typeface="Montserrat" panose="00000500000000000000" charset="0"/>
          </a:endParaRPr>
        </a:p>
      </dsp:txBody>
      <dsp:txXfrm>
        <a:off x="1536949" y="2157299"/>
        <a:ext cx="704420" cy="521618"/>
      </dsp:txXfrm>
    </dsp:sp>
    <dsp:sp modelId="{990FEAE3-627B-4F37-882A-6AFAED6E3989}">
      <dsp:nvSpPr>
        <dsp:cNvPr id="0" name=""/>
        <dsp:cNvSpPr/>
      </dsp:nvSpPr>
      <dsp:spPr>
        <a:xfrm rot="11615417">
          <a:off x="2461255" y="1454465"/>
          <a:ext cx="128628" cy="31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/>
        </a:p>
      </dsp:txBody>
      <dsp:txXfrm rot="10800000">
        <a:off x="2499303" y="1521702"/>
        <a:ext cx="90040" cy="188108"/>
      </dsp:txXfrm>
    </dsp:sp>
    <dsp:sp modelId="{05067CF7-7764-4635-B601-0E479260FE07}">
      <dsp:nvSpPr>
        <dsp:cNvPr id="0" name=""/>
        <dsp:cNvSpPr/>
      </dsp:nvSpPr>
      <dsp:spPr>
        <a:xfrm>
          <a:off x="1342143" y="1088532"/>
          <a:ext cx="1094031" cy="737680"/>
        </a:xfrm>
        <a:prstGeom prst="ellipse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latin typeface="Montserrat" panose="00000500000000000000" charset="0"/>
              <a:cs typeface="Montserrat" panose="00000500000000000000" charset="0"/>
            </a:rPr>
            <a:t>Biométricos</a:t>
          </a:r>
          <a:endParaRPr sz="6500" kern="1200">
            <a:latin typeface="Montserrat" panose="00000500000000000000" charset="0"/>
            <a:cs typeface="Montserrat" panose="00000500000000000000" charset="0"/>
          </a:endParaRPr>
        </a:p>
      </dsp:txBody>
      <dsp:txXfrm>
        <a:off x="1502360" y="1196563"/>
        <a:ext cx="773597" cy="521618"/>
      </dsp:txXfrm>
    </dsp:sp>
    <dsp:sp modelId="{6D88E3BA-FC7C-45C8-84DC-6B509B5A0CF8}">
      <dsp:nvSpPr>
        <dsp:cNvPr id="0" name=""/>
        <dsp:cNvSpPr/>
      </dsp:nvSpPr>
      <dsp:spPr>
        <a:xfrm rot="14093726">
          <a:off x="2682545" y="1049170"/>
          <a:ext cx="281850" cy="313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/>
        </a:p>
      </dsp:txBody>
      <dsp:txXfrm rot="10800000">
        <a:off x="2749135" y="1146460"/>
        <a:ext cx="197295" cy="188108"/>
      </dsp:txXfrm>
    </dsp:sp>
    <dsp:sp modelId="{96D47DCD-53E0-4EB9-AC9D-1F9EFED34573}">
      <dsp:nvSpPr>
        <dsp:cNvPr id="0" name=""/>
        <dsp:cNvSpPr/>
      </dsp:nvSpPr>
      <dsp:spPr>
        <a:xfrm>
          <a:off x="2085025" y="311280"/>
          <a:ext cx="737680" cy="73768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latin typeface="Montserrat" panose="00000500000000000000" charset="0"/>
              <a:cs typeface="Montserrat" panose="00000500000000000000" charset="0"/>
            </a:rPr>
            <a:t>Origen</a:t>
          </a:r>
          <a:endParaRPr sz="6500" kern="1200">
            <a:latin typeface="Montserrat" panose="00000500000000000000" charset="0"/>
            <a:cs typeface="Montserrat" panose="00000500000000000000" charset="0"/>
          </a:endParaRPr>
        </a:p>
      </dsp:txBody>
      <dsp:txXfrm>
        <a:off x="2193056" y="419311"/>
        <a:ext cx="521618" cy="521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F2B52-B0F4-4426-A7CD-4B53F53BDCCC}">
      <dsp:nvSpPr>
        <dsp:cNvPr id="0" name=""/>
        <dsp:cNvSpPr/>
      </dsp:nvSpPr>
      <dsp:spPr>
        <a:xfrm>
          <a:off x="3016658" y="0"/>
          <a:ext cx="2267073" cy="226741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D244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87C1A7-DF89-4F20-85B4-6A55F958E6CA}">
      <dsp:nvSpPr>
        <dsp:cNvPr id="0" name=""/>
        <dsp:cNvSpPr/>
      </dsp:nvSpPr>
      <dsp:spPr bwMode="white">
        <a:xfrm>
          <a:off x="3517756" y="818606"/>
          <a:ext cx="1259768" cy="62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Simplificado</a:t>
          </a:r>
        </a:p>
      </dsp:txBody>
      <dsp:txXfrm>
        <a:off x="3517756" y="818606"/>
        <a:ext cx="1259768" cy="629733"/>
      </dsp:txXfrm>
    </dsp:sp>
    <dsp:sp modelId="{57D142BE-EBD3-443F-8599-55AF3D9848FF}">
      <dsp:nvSpPr>
        <dsp:cNvPr id="0" name=""/>
        <dsp:cNvSpPr/>
      </dsp:nvSpPr>
      <dsp:spPr>
        <a:xfrm>
          <a:off x="2386987" y="1302799"/>
          <a:ext cx="2267073" cy="226741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B38E5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E229F5-5893-4622-BFDD-91CAF226A121}">
      <dsp:nvSpPr>
        <dsp:cNvPr id="0" name=""/>
        <dsp:cNvSpPr/>
      </dsp:nvSpPr>
      <dsp:spPr bwMode="white">
        <a:xfrm>
          <a:off x="2938522" y="2116026"/>
          <a:ext cx="3448768" cy="62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COMPLETO (Integral) </a:t>
          </a:r>
        </a:p>
      </dsp:txBody>
      <dsp:txXfrm>
        <a:off x="2938522" y="2116026"/>
        <a:ext cx="3448768" cy="629733"/>
      </dsp:txXfrm>
    </dsp:sp>
    <dsp:sp modelId="{BA37F048-59E1-4628-808E-5AEAB469482E}">
      <dsp:nvSpPr>
        <dsp:cNvPr id="0" name=""/>
        <dsp:cNvSpPr/>
      </dsp:nvSpPr>
      <dsp:spPr>
        <a:xfrm>
          <a:off x="3178014" y="2761502"/>
          <a:ext cx="1947766" cy="194854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7F570E-8D81-4CE7-A582-7E4B37919833}">
      <dsp:nvSpPr>
        <dsp:cNvPr id="0" name=""/>
        <dsp:cNvSpPr/>
      </dsp:nvSpPr>
      <dsp:spPr bwMode="white">
        <a:xfrm>
          <a:off x="3520736" y="3441162"/>
          <a:ext cx="1259768" cy="62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Señal de aviso</a:t>
          </a:r>
        </a:p>
      </dsp:txBody>
      <dsp:txXfrm>
        <a:off x="3520736" y="3441162"/>
        <a:ext cx="1259768" cy="629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F4EE0-2786-4743-A311-DE3ED13B71E6}">
      <dsp:nvSpPr>
        <dsp:cNvPr id="0" name=""/>
        <dsp:cNvSpPr/>
      </dsp:nvSpPr>
      <dsp:spPr bwMode="white">
        <a:xfrm>
          <a:off x="1281801" y="-121368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Montserrat" panose="00000500000000000000" charset="0"/>
              <a:cs typeface="Montserrat" panose="00000500000000000000" charset="0"/>
            </a:rPr>
            <a:t>En posesión de entes públicos</a:t>
          </a:r>
          <a:endParaRPr sz="1400" kern="1200">
            <a:latin typeface="Montserrat" panose="00000500000000000000" charset="0"/>
            <a:cs typeface="Montserrat" panose="00000500000000000000" charset="0"/>
          </a:endParaRPr>
        </a:p>
      </dsp:txBody>
      <dsp:txXfrm>
        <a:off x="3137830" y="508551"/>
        <a:ext cx="1158240" cy="1137920"/>
      </dsp:txXfrm>
    </dsp:sp>
    <dsp:sp modelId="{3AEE89AC-C048-40B2-9E75-D3B34D865A6F}">
      <dsp:nvSpPr>
        <dsp:cNvPr id="0" name=""/>
        <dsp:cNvSpPr/>
      </dsp:nvSpPr>
      <dsp:spPr bwMode="white">
        <a:xfrm>
          <a:off x="1171545" y="620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Montserrat" panose="00000500000000000000" charset="0"/>
              <a:cs typeface="Montserrat" panose="00000500000000000000" charset="0"/>
            </a:rPr>
            <a:t>En posesión de sociedades de información crediticia</a:t>
          </a:r>
          <a:endParaRPr sz="1400" kern="1200">
            <a:latin typeface="Montserrat" panose="00000500000000000000" charset="0"/>
            <a:cs typeface="Montserrat" panose="00000500000000000000" charset="0"/>
          </a:endParaRPr>
        </a:p>
      </dsp:txBody>
      <dsp:txXfrm>
        <a:off x="2106265" y="2160129"/>
        <a:ext cx="1544320" cy="1056640"/>
      </dsp:txXfrm>
    </dsp:sp>
    <dsp:sp modelId="{FF4AE361-59D7-409D-9B0F-CDCBA75CE3CF}">
      <dsp:nvSpPr>
        <dsp:cNvPr id="0" name=""/>
        <dsp:cNvSpPr/>
      </dsp:nvSpPr>
      <dsp:spPr bwMode="white">
        <a:xfrm>
          <a:off x="1142016" y="-134573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Montserrat" panose="00000500000000000000" charset="0"/>
              <a:cs typeface="Montserrat" panose="00000500000000000000" charset="0"/>
            </a:rPr>
            <a:t>En posesión de particulares</a:t>
          </a:r>
          <a:endParaRPr sz="1400" kern="1200">
            <a:latin typeface="Montserrat" panose="00000500000000000000" charset="0"/>
            <a:cs typeface="Montserrat" panose="00000500000000000000" charset="0"/>
          </a:endParaRPr>
        </a:p>
      </dsp:txBody>
      <dsp:txXfrm>
        <a:off x="1507776" y="535986"/>
        <a:ext cx="1158240" cy="113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9;p3" descr="Manual de Marca_Layouts-02.png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1974" y="0"/>
            <a:ext cx="1218805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772400" cy="779464"/>
          </a:xfrm>
        </p:spPr>
        <p:txBody>
          <a:bodyPr anchor="b">
            <a:normAutofit/>
          </a:bodyPr>
          <a:lstStyle>
            <a:lvl1pPr algn="r">
              <a:defRPr sz="3200" b="1">
                <a:solidFill>
                  <a:srgbClr val="9D2449"/>
                </a:solidFill>
                <a:latin typeface="Montserrat" panose="00000500000000000000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581400" y="1825625"/>
            <a:ext cx="7772400" cy="435133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latin typeface="Montserrat" panose="00000500000000000000" charset="0"/>
              </a:defRPr>
            </a:lvl1pPr>
            <a:lvl2pPr>
              <a:defRPr sz="2000">
                <a:latin typeface="Montserrat" panose="00000500000000000000" charset="0"/>
              </a:defRPr>
            </a:lvl2pPr>
            <a:lvl3pPr>
              <a:defRPr sz="2000">
                <a:latin typeface="Montserrat" panose="00000500000000000000" charset="0"/>
              </a:defRPr>
            </a:lvl3pPr>
            <a:lvl4pPr>
              <a:defRPr sz="2000">
                <a:latin typeface="Montserrat" panose="00000500000000000000" charset="0"/>
              </a:defRPr>
            </a:lvl4pPr>
            <a:lvl5pPr>
              <a:defRPr sz="2000">
                <a:latin typeface="Montserrat" panose="00000500000000000000" charset="0"/>
              </a:defRPr>
            </a:lvl5pPr>
          </a:lstStyle>
          <a:p>
            <a:pPr lvl="0"/>
            <a:r>
              <a:rPr lang="es-MX" dirty="0"/>
              <a:t>&lt;&lt; Cuerpo &gt;&gt;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3" hasCustomPrompt="1"/>
          </p:nvPr>
        </p:nvSpPr>
        <p:spPr>
          <a:xfrm>
            <a:off x="3581400" y="1171522"/>
            <a:ext cx="7772400" cy="461962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B38E5D"/>
                </a:solidFill>
                <a:latin typeface="Montserrat" panose="00000500000000000000" charset="0"/>
              </a:defRPr>
            </a:lvl1pPr>
            <a:lvl2pPr>
              <a:defRPr sz="2500" b="1">
                <a:solidFill>
                  <a:srgbClr val="B38E5D"/>
                </a:solidFill>
                <a:latin typeface="Montserrat" panose="00000500000000000000" charset="0"/>
              </a:defRPr>
            </a:lvl2pPr>
            <a:lvl3pPr>
              <a:defRPr sz="2500" b="1">
                <a:solidFill>
                  <a:srgbClr val="B38E5D"/>
                </a:solidFill>
                <a:latin typeface="Montserrat" panose="00000500000000000000" charset="0"/>
              </a:defRPr>
            </a:lvl3pPr>
            <a:lvl4pPr>
              <a:defRPr sz="2500" b="1">
                <a:solidFill>
                  <a:srgbClr val="B38E5D"/>
                </a:solidFill>
                <a:latin typeface="Montserrat" panose="00000500000000000000" charset="0"/>
              </a:defRPr>
            </a:lvl4pPr>
            <a:lvl5pPr>
              <a:defRPr sz="2500" b="1">
                <a:solidFill>
                  <a:srgbClr val="B38E5D"/>
                </a:solidFill>
                <a:latin typeface="Montserrat" panose="00000500000000000000" charset="0"/>
              </a:defRPr>
            </a:lvl5pPr>
          </a:lstStyle>
          <a:p>
            <a:pPr lvl="0"/>
            <a:r>
              <a:rPr lang="es-MX" dirty="0"/>
              <a:t>&lt;&lt; SUBTÍTULO &gt;&gt;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Google Shape;107;p1"/>
          <p:cNvSpPr txBox="1"/>
          <p:nvPr/>
        </p:nvSpPr>
        <p:spPr>
          <a:xfrm>
            <a:off x="680084" y="786873"/>
            <a:ext cx="796913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rmAutofit fontScale="8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8E5D"/>
              </a:buClr>
              <a:buSzPts val="2500"/>
              <a:buFont typeface="Arial" panose="020B0604020202020204"/>
              <a:buNone/>
              <a:defRPr sz="2500" b="1" i="0" u="none" strike="noStrike" cap="none">
                <a:solidFill>
                  <a:srgbClr val="B38E5D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8E5D"/>
              </a:buClr>
              <a:buSzPct val="100000"/>
              <a:buNone/>
            </a:pPr>
            <a:endParaRPr lang="es-MX"/>
          </a:p>
        </p:txBody>
      </p:sp>
      <p:sp>
        <p:nvSpPr>
          <p:cNvPr id="8" name="Título 3"/>
          <p:cNvSpPr>
            <a:spLocks noGrp="1"/>
          </p:cNvSpPr>
          <p:nvPr/>
        </p:nvSpPr>
        <p:spPr>
          <a:xfrm>
            <a:off x="476308" y="1152190"/>
            <a:ext cx="8617527" cy="121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9D2449"/>
                </a:solidFill>
                <a:latin typeface="Montserrat" panose="00000500000000000000" charset="0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solidFill>
                  <a:schemeClr val="accent4">
                    <a:lumMod val="50000"/>
                  </a:schemeClr>
                </a:solidFill>
              </a:rPr>
              <a:t>TRANSPARENCIA , ACCESO A LA INFORMACIÓN Y PROTECCIÓN DE DATOS PERSONALES</a:t>
            </a:r>
          </a:p>
        </p:txBody>
      </p:sp>
      <p:sp>
        <p:nvSpPr>
          <p:cNvPr id="10" name="CuadroTexto 1"/>
          <p:cNvSpPr txBox="1"/>
          <p:nvPr/>
        </p:nvSpPr>
        <p:spPr>
          <a:xfrm>
            <a:off x="679853" y="2669450"/>
            <a:ext cx="8293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kern="10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charset="0"/>
                <a:ea typeface="Aptos" panose="020B0004020202020204" pitchFamily="34" charset="0"/>
                <a:cs typeface="Times New Roman" panose="02020603050405020304" pitchFamily="18" charset="0"/>
              </a:rPr>
              <a:t>La Asamblea General de las Naciones Unidas adoptó el 28 de septiembre como Día Internacional del Acceso Universal a la Información en 2019. </a:t>
            </a:r>
          </a:p>
          <a:p>
            <a:pPr algn="ctr"/>
            <a:endParaRPr lang="es-MX" sz="1800" b="1" kern="100" dirty="0">
              <a:solidFill>
                <a:schemeClr val="bg2">
                  <a:lumMod val="25000"/>
                </a:schemeClr>
              </a:solidFill>
              <a:effectLst/>
              <a:latin typeface="Montserrat" panose="0000050000000000000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ítulo 3"/>
          <p:cNvSpPr txBox="1"/>
          <p:nvPr/>
        </p:nvSpPr>
        <p:spPr>
          <a:xfrm>
            <a:off x="679853" y="574801"/>
            <a:ext cx="7969135" cy="788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9D2449"/>
                </a:solidFill>
                <a:latin typeface="Montserrat" panose="00000500000000000000" charset="0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SECRETARÍA ANTICORRUPCIÓN</a:t>
            </a:r>
          </a:p>
          <a:p>
            <a:pPr algn="ctr"/>
            <a:r>
              <a:rPr lang="es-MX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Y BUEN GOBIERNO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>
            <a:off x="2531604" y="188640"/>
            <a:ext cx="687676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>
                <a:latin typeface="Montserrat" panose="00000500000000000000" charset="0"/>
                <a:ea typeface="+mj-ea"/>
                <a:cs typeface="+mj-cs"/>
              </a:rPr>
              <a:t>Tips para que tu experiencia en Internet sea segura y responsable, </a:t>
            </a:r>
            <a:r>
              <a:rPr lang="es-MX" sz="2000" b="1" dirty="0">
                <a:solidFill>
                  <a:srgbClr val="9D2449"/>
                </a:solidFill>
                <a:latin typeface="Montserrat" panose="00000500000000000000" charset="0"/>
                <a:ea typeface="+mj-ea"/>
                <a:cs typeface="+mj-cs"/>
              </a:rPr>
              <a:t>te sugerimos seguir estas recomendaciones:</a:t>
            </a:r>
          </a:p>
        </p:txBody>
      </p:sp>
      <p:sp>
        <p:nvSpPr>
          <p:cNvPr id="3" name="2 Marcador de contenido"/>
          <p:cNvSpPr txBox="1"/>
          <p:nvPr/>
        </p:nvSpPr>
        <p:spPr>
          <a:xfrm>
            <a:off x="158321" y="1334812"/>
            <a:ext cx="793122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latin typeface="Montserrat" panose="00000500000000000000" charset="0"/>
              </a:rPr>
              <a:t>Revisa la política de privacidad.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srgbClr val="7030A0"/>
                </a:solidFill>
                <a:latin typeface="Montserrat" panose="00000500000000000000" charset="0"/>
              </a:rPr>
              <a:t>Decide si tendrás un perfil público, privado o con restricciones de quién puede ver lo que publicas.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Montserrat" panose="00000500000000000000" charset="0"/>
              </a:rPr>
              <a:t>Nunca proporciones tus contraseñas o claves de acceso a otras personas y cámbialas con frecuencia.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latin typeface="Montserrat" panose="00000500000000000000" charset="0"/>
              </a:rPr>
              <a:t>Si realizas compras o transacciones, verifica la autenticidad del sitio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Montserrat" panose="00000500000000000000" charset="0"/>
              </a:rPr>
              <a:t>No reveles información como fotografías, domicilio, propiedades, compras, lugares de diversión o cualquier otro dato que te ponga en peligro a ti, a tu familia y a tus amigos.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srgbClr val="7030A0"/>
                </a:solidFill>
                <a:latin typeface="Montserrat" panose="00000500000000000000" charset="0"/>
              </a:rPr>
              <a:t>Si vas a publicar fotografías y videos, protege tu intimidad, honor y reputación, así como la de tu pareja, familia y amigos.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latin typeface="Montserrat" panose="00000500000000000000" charset="0"/>
              </a:rPr>
              <a:t>Sé responsable en la Web, no tengas identidades falsas ni engañes a la gente.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latin typeface="Montserrat" panose="00000500000000000000" charset="0"/>
              </a:rPr>
              <a:t>Mantén tu correo electrónico privado, no lo publiques en la Web o redes sociales</a:t>
            </a:r>
          </a:p>
        </p:txBody>
      </p:sp>
      <p:pic>
        <p:nvPicPr>
          <p:cNvPr id="2052" name="Picture 4" descr="Sextorsión: Es más común de lo que cree | 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45" y="2316491"/>
            <a:ext cx="4034979" cy="222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34036" y="1891653"/>
            <a:ext cx="10515600" cy="9930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charset="0"/>
                <a:cs typeface="Montserrat" panose="00000500000000000000" charset="0"/>
              </a:rPr>
              <a:t>WhatsApp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 es la plataforma más usada en México 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94.3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%  </a:t>
            </a:r>
            <a:br>
              <a:rPr lang="es-MX" sz="2000" dirty="0">
                <a:latin typeface="Montserrat" panose="00000500000000000000" charset="0"/>
                <a:cs typeface="Montserrat" panose="00000500000000000000" charset="0"/>
              </a:rPr>
            </a:b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Face</a:t>
            </a:r>
            <a:r>
              <a:rPr lang="es-MX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book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 Messenger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 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80.5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% y </a:t>
            </a:r>
            <a:br>
              <a:rPr lang="es-MX" sz="2000" dirty="0">
                <a:latin typeface="Montserrat" panose="00000500000000000000" charset="0"/>
                <a:cs typeface="Montserrat" panose="00000500000000000000" charset="0"/>
              </a:rPr>
            </a:b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Telegram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 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39.9</a:t>
            </a:r>
            <a:r>
              <a:rPr lang="es-MX" sz="2000" dirty="0">
                <a:latin typeface="Montserrat" panose="00000500000000000000" charset="0"/>
                <a:cs typeface="Montserrat" panose="00000500000000000000" charset="0"/>
              </a:rPr>
              <a:t>%</a:t>
            </a:r>
            <a:r>
              <a:rPr lang="es-MX" sz="3600" dirty="0">
                <a:latin typeface="Montserrat" panose="00000500000000000000" charset="0"/>
                <a:cs typeface="Montserrat" panose="00000500000000000000" charset="0"/>
              </a:rPr>
              <a:t/>
            </a:r>
            <a:br>
              <a:rPr lang="es-MX" sz="3600" dirty="0">
                <a:latin typeface="Montserrat" panose="00000500000000000000" charset="0"/>
                <a:cs typeface="Montserrat" panose="00000500000000000000" charset="0"/>
              </a:rPr>
            </a:br>
            <a:endParaRPr lang="es-MX" sz="3600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34036" y="2931569"/>
            <a:ext cx="44003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Facebook     </a:t>
            </a:r>
            <a:r>
              <a:rPr lang="es-MX" sz="2000" b="1" dirty="0">
                <a:solidFill>
                  <a:srgbClr val="0070C0"/>
                </a:solidFill>
                <a:latin typeface="Montserrat" panose="00000500000000000000" charset="0"/>
                <a:cs typeface="Montserrat" panose="00000500000000000000" charset="0"/>
              </a:rPr>
              <a:t>93.4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Instagram    </a:t>
            </a:r>
            <a:r>
              <a:rPr lang="es-MX" sz="2000" b="1" dirty="0">
                <a:solidFill>
                  <a:srgbClr val="FF0000"/>
                </a:solidFill>
                <a:latin typeface="Montserrat" panose="00000500000000000000" charset="0"/>
                <a:cs typeface="Montserrat" panose="00000500000000000000" charset="0"/>
              </a:rPr>
              <a:t>80.5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Tiktok           </a:t>
            </a:r>
            <a:r>
              <a:rPr lang="es-MX" sz="2000" b="1" dirty="0">
                <a:solidFill>
                  <a:srgbClr val="0070C0"/>
                </a:solidFill>
                <a:latin typeface="Montserrat" panose="00000500000000000000" charset="0"/>
                <a:cs typeface="Montserrat" panose="00000500000000000000" charset="0"/>
              </a:rPr>
              <a:t>70.4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Twitter         56.0%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Pinterest      </a:t>
            </a:r>
            <a:r>
              <a:rPr lang="es-MX" sz="2000" b="1" dirty="0">
                <a:solidFill>
                  <a:srgbClr val="FF0000"/>
                </a:solidFill>
                <a:latin typeface="Montserrat" panose="00000500000000000000" charset="0"/>
                <a:cs typeface="Montserrat" panose="00000500000000000000" charset="0"/>
              </a:rPr>
              <a:t>46.0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Telegram     </a:t>
            </a:r>
            <a:r>
              <a:rPr lang="es-MX" sz="2000" b="1" dirty="0">
                <a:solidFill>
                  <a:schemeClr val="accent5"/>
                </a:solidFill>
                <a:latin typeface="Montserrat" panose="00000500000000000000" charset="0"/>
                <a:cs typeface="Montserrat" panose="00000500000000000000" charset="0"/>
              </a:rPr>
              <a:t>39.9</a:t>
            </a:r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Snapchat     29%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r>
              <a:rPr lang="es-MX" sz="2000" b="1" dirty="0">
                <a:latin typeface="Montserrat" panose="00000500000000000000" charset="0"/>
                <a:cs typeface="Montserrat" panose="00000500000000000000" charset="0"/>
              </a:rPr>
              <a:t>Skype          22.2%</a:t>
            </a:r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  <a:p>
            <a:endParaRPr lang="es-MX" sz="2000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34135" y="15240"/>
            <a:ext cx="103155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33CC"/>
                </a:solidFill>
                <a:latin typeface="Montserrat" panose="00000500000000000000" charset="0"/>
                <a:cs typeface="Montserrat" panose="00000500000000000000" charset="0"/>
              </a:rPr>
              <a:t>APLICACIONES DE MENSAJERÍA INSTANTANEA MÁS POPULARES EN MÉXICO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41" y="3370620"/>
            <a:ext cx="2884395" cy="8241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02" y="1686045"/>
            <a:ext cx="1239650" cy="12396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7" y="1102168"/>
            <a:ext cx="2231589" cy="2231589"/>
          </a:xfrm>
          <a:prstGeom prst="rect">
            <a:avLst/>
          </a:prstGeom>
        </p:spPr>
      </p:pic>
      <p:pic>
        <p:nvPicPr>
          <p:cNvPr id="11" name="Picture 2" descr="Qué hacer después de una violación de datos de la tarjeta de créd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10" y="3371690"/>
            <a:ext cx="1865243" cy="1491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451" y="1349849"/>
            <a:ext cx="3455895" cy="885451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Montserrat" panose="00000500000000000000" charset="0"/>
                <a:cs typeface="Montserrat" panose="00000500000000000000" charset="0"/>
              </a:rPr>
              <a:t>De acuerdo con la revista Expansión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61412" y="2360732"/>
            <a:ext cx="4056528" cy="20207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s-MX" sz="1600" dirty="0">
                <a:solidFill>
                  <a:srgbClr val="800010"/>
                </a:solidFill>
                <a:latin typeface="Montserrat" panose="00000500000000000000" charset="0"/>
                <a:cs typeface="Montserrat" panose="00000500000000000000" charset="0"/>
              </a:rPr>
              <a:t>La próxima generación de phishing será más personalizada y mejor en la conversión a través de tecnologías poco aprovechadas anteriormente, como el aprendizaje automático, el procesamiento del lenguaje natural, las deepfakes y la minería de datos, acrecentando la cantidad de estafas online</a:t>
            </a:r>
          </a:p>
        </p:txBody>
      </p:sp>
      <p:sp>
        <p:nvSpPr>
          <p:cNvPr id="4" name="Título 1"/>
          <p:cNvSpPr txBox="1"/>
          <p:nvPr/>
        </p:nvSpPr>
        <p:spPr>
          <a:xfrm>
            <a:off x="1895219" y="-108129"/>
            <a:ext cx="7965565" cy="104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¿QUÉ NO SON LAS REDES SOCIALES?</a:t>
            </a:r>
          </a:p>
        </p:txBody>
      </p:sp>
      <p:sp>
        <p:nvSpPr>
          <p:cNvPr id="5" name="Marcador de contenido 2"/>
          <p:cNvSpPr txBox="1"/>
          <p:nvPr/>
        </p:nvSpPr>
        <p:spPr>
          <a:xfrm>
            <a:off x="1994451" y="2541517"/>
            <a:ext cx="3330389" cy="1839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NO</a:t>
            </a:r>
            <a:r>
              <a:rPr lang="es-MX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 son privadas</a:t>
            </a:r>
          </a:p>
          <a:p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NO</a:t>
            </a:r>
            <a:r>
              <a:rPr lang="es-MX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 son confiables</a:t>
            </a:r>
          </a:p>
          <a:p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NO</a:t>
            </a:r>
            <a:r>
              <a:rPr lang="es-MX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 son seguras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60" y="795821"/>
            <a:ext cx="2273668" cy="17077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3902" y="4559386"/>
            <a:ext cx="654302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Difundir contenidos íntimos en Internet sin consentimiento es un delito.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581" y="890350"/>
            <a:ext cx="5527108" cy="390673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99049" y="362400"/>
            <a:ext cx="10515600" cy="50736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8890" marR="3810" algn="ctr"/>
            <a:r>
              <a:rPr sz="3600" dirty="0">
                <a:latin typeface="Montserrat" panose="00000500000000000000" charset="0"/>
                <a:cs typeface="Montserrat" panose="00000500000000000000" charset="0"/>
              </a:rPr>
              <a:t>EJEMPLO  VERSIÓN  PÚBLICA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29020" y="2476069"/>
            <a:ext cx="519491" cy="1096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z="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</a:t>
            </a:r>
            <a:endParaRPr sz="6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280" y="2595149"/>
            <a:ext cx="690372" cy="1645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335280" y="2732614"/>
            <a:ext cx="706755" cy="10259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800"/>
              </a:lnSpc>
            </a:pPr>
            <a:r>
              <a:rPr sz="6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endParaRPr sz="67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0135" y="3467348"/>
            <a:ext cx="2663190" cy="114300"/>
          </a:xfrm>
          <a:custGeom>
            <a:avLst/>
            <a:gdLst/>
            <a:ahLst/>
            <a:cxnLst/>
            <a:rect l="l" t="t" r="r" b="b"/>
            <a:pathLst>
              <a:path w="3550920" h="152400">
                <a:moveTo>
                  <a:pt x="3525520" y="0"/>
                </a:move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0" y="127000"/>
                </a:lnTo>
                <a:lnTo>
                  <a:pt x="2004" y="136862"/>
                </a:lnTo>
                <a:lnTo>
                  <a:pt x="7461" y="144938"/>
                </a:lnTo>
                <a:lnTo>
                  <a:pt x="15537" y="150395"/>
                </a:lnTo>
                <a:lnTo>
                  <a:pt x="25400" y="152400"/>
                </a:lnTo>
                <a:lnTo>
                  <a:pt x="3525520" y="152400"/>
                </a:lnTo>
                <a:lnTo>
                  <a:pt x="3535382" y="150395"/>
                </a:lnTo>
                <a:lnTo>
                  <a:pt x="3543458" y="144938"/>
                </a:lnTo>
                <a:lnTo>
                  <a:pt x="3548915" y="136862"/>
                </a:lnTo>
                <a:lnTo>
                  <a:pt x="3550920" y="127000"/>
                </a:lnTo>
                <a:lnTo>
                  <a:pt x="3550920" y="25400"/>
                </a:lnTo>
                <a:lnTo>
                  <a:pt x="3548915" y="15537"/>
                </a:lnTo>
                <a:lnTo>
                  <a:pt x="3543458" y="7461"/>
                </a:lnTo>
                <a:lnTo>
                  <a:pt x="3535382" y="2004"/>
                </a:lnTo>
                <a:lnTo>
                  <a:pt x="3525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r>
              <a:rPr lang="es-MX" sz="300" dirty="0">
                <a:solidFill>
                  <a:schemeClr val="bg1"/>
                </a:solidFill>
              </a:rPr>
              <a:t>4</a:t>
            </a:r>
            <a:r>
              <a:rPr lang="es-MX" sz="900" dirty="0">
                <a:solidFill>
                  <a:schemeClr val="bg1"/>
                </a:solidFill>
              </a:rPr>
              <a:t>4 </a:t>
            </a:r>
            <a:endParaRPr sz="1350" dirty="0">
              <a:solidFill>
                <a:schemeClr val="bg1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0135" y="3346526"/>
            <a:ext cx="2644140" cy="1019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301115" algn="l"/>
                <a:tab pos="2633980" algn="l"/>
              </a:tabLst>
            </a:pPr>
            <a:r>
              <a:rPr sz="600" u="heavy" dirty="0">
                <a:solidFill>
                  <a:srgbClr val="FFFFFF"/>
                </a:solidFill>
                <a:uFill>
                  <a:solidFill>
                    <a:srgbClr val="2C3B61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600" u="heavy" dirty="0">
                <a:solidFill>
                  <a:srgbClr val="FFFFFF"/>
                </a:solidFill>
                <a:uFill>
                  <a:solidFill>
                    <a:srgbClr val="2C3B61"/>
                  </a:solidFill>
                </a:uFill>
                <a:latin typeface="Arial" panose="020B0604020202020204"/>
                <a:cs typeface="Arial" panose="020B0604020202020204"/>
              </a:rPr>
              <a:t>4	</a:t>
            </a:r>
            <a:endParaRPr sz="6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56216" y="2176013"/>
            <a:ext cx="2970778" cy="222560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CONFIDENCIAL: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eliminaron 1-4 por contener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datos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personales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como: RFC, CURP, NSS y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Descuentos Personales, en términos de lo dispuesto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en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los artículos 44 fracción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II,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art. </a:t>
            </a:r>
            <a:r>
              <a:rPr sz="1000" b="1" spc="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116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 la LGTAIP; art. </a:t>
            </a:r>
            <a:r>
              <a:rPr sz="1000" b="1" spc="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137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LTAIPQROO;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los numerales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Quincuagésimo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sexto,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el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sexagésimo</a:t>
            </a:r>
            <a:r>
              <a:rPr sz="1000" b="1" spc="23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y</a:t>
            </a:r>
            <a:r>
              <a:rPr sz="1000" b="1" spc="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sexagésimo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segundo</a:t>
            </a:r>
            <a:r>
              <a:rPr sz="1000" b="1" spc="23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los</a:t>
            </a:r>
            <a:r>
              <a:rPr sz="1000" b="1" spc="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Lineamientos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Generales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en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Materia</a:t>
            </a:r>
            <a:r>
              <a:rPr sz="1000" b="1" spc="23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Clasificación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y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Desclasificación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la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Información,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4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así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como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para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la</a:t>
            </a:r>
            <a:r>
              <a:rPr sz="1000" b="1" spc="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Elaboración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Versiones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Públicas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y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al</a:t>
            </a:r>
            <a:r>
              <a:rPr sz="1000" b="1" spc="1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acuerdo</a:t>
            </a:r>
            <a:r>
              <a:rPr sz="1000" b="1" spc="19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EXT-2/CT/30/01/19.02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de</a:t>
            </a:r>
            <a:r>
              <a:rPr sz="1000" b="1" spc="-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la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segunda</a:t>
            </a:r>
            <a:r>
              <a:rPr sz="1000" b="1" spc="-26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sesión</a:t>
            </a:r>
            <a:r>
              <a:rPr sz="1000" b="1" spc="-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extraordinaria</a:t>
            </a:r>
            <a:r>
              <a:rPr sz="1000" b="1" spc="-26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del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comité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de</a:t>
            </a:r>
            <a:r>
              <a:rPr sz="1000" b="1" spc="-8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spc="-4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transparencia</a:t>
            </a:r>
            <a:r>
              <a:rPr sz="1000" b="1" spc="-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del</a:t>
            </a:r>
            <a:r>
              <a:rPr sz="1000" b="1" spc="-15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anose="00000500000000000000" charset="0"/>
                <a:cs typeface="Arial Narrow"/>
              </a:rPr>
              <a:t>IDAIPQROO.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62386" y="6442985"/>
            <a:ext cx="237934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latin typeface="Century Gothic"/>
                <a:cs typeface="Century Gothic"/>
              </a:rPr>
              <a:t>Fundamento</a:t>
            </a:r>
            <a:r>
              <a:rPr sz="900" b="1" spc="-19" dirty="0">
                <a:latin typeface="Century Gothic"/>
                <a:cs typeface="Century Gothic"/>
              </a:rPr>
              <a:t> </a:t>
            </a:r>
            <a:r>
              <a:rPr sz="900" b="1" dirty="0">
                <a:latin typeface="Century Gothic"/>
                <a:cs typeface="Century Gothic"/>
              </a:rPr>
              <a:t>Articulo</a:t>
            </a:r>
            <a:r>
              <a:rPr sz="900" b="1" spc="-15" dirty="0">
                <a:latin typeface="Century Gothic"/>
                <a:cs typeface="Century Gothic"/>
              </a:rPr>
              <a:t> </a:t>
            </a:r>
            <a:r>
              <a:rPr sz="900" b="1" spc="-4" dirty="0">
                <a:latin typeface="Century Gothic"/>
                <a:cs typeface="Century Gothic"/>
              </a:rPr>
              <a:t>121</a:t>
            </a:r>
            <a:r>
              <a:rPr sz="900" b="1" spc="-15" dirty="0">
                <a:latin typeface="Century Gothic"/>
                <a:cs typeface="Century Gothic"/>
              </a:rPr>
              <a:t> </a:t>
            </a:r>
            <a:r>
              <a:rPr sz="900" b="1" spc="-4" dirty="0">
                <a:latin typeface="Century Gothic"/>
                <a:cs typeface="Century Gothic"/>
              </a:rPr>
              <a:t>de</a:t>
            </a:r>
            <a:r>
              <a:rPr sz="900" b="1" spc="-11" dirty="0">
                <a:latin typeface="Century Gothic"/>
                <a:cs typeface="Century Gothic"/>
              </a:rPr>
              <a:t> </a:t>
            </a:r>
            <a:r>
              <a:rPr sz="900" b="1" dirty="0">
                <a:latin typeface="Century Gothic"/>
                <a:cs typeface="Century Gothic"/>
              </a:rPr>
              <a:t>la</a:t>
            </a:r>
            <a:r>
              <a:rPr sz="900" b="1" spc="-23" dirty="0">
                <a:latin typeface="Century Gothic"/>
                <a:cs typeface="Century Gothic"/>
              </a:rPr>
              <a:t> </a:t>
            </a:r>
            <a:r>
              <a:rPr sz="900" b="1" dirty="0">
                <a:latin typeface="Century Gothic"/>
                <a:cs typeface="Century Gothic"/>
              </a:rPr>
              <a:t>LTAIPQROO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2" name="Imagen 1" descr="Código QR&#10;&#10;Descripción generada automáticamen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9" y="1237521"/>
            <a:ext cx="1929222" cy="1876983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151090" y="3288817"/>
            <a:ext cx="2954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900" b="1" dirty="0">
                <a:solidFill>
                  <a:srgbClr val="C00000"/>
                </a:solidFill>
                <a:latin typeface="Montserrat" panose="00000500000000000000" charset="0"/>
              </a:rPr>
              <a:t>Lineamientos generales en materia de clasificación y desclasificación de la información, así como para la elaboración de versiones públicas:</a:t>
            </a:r>
          </a:p>
          <a:p>
            <a:endParaRPr lang="es-MX" sz="900" b="1" dirty="0">
              <a:latin typeface="Montserrat" panose="00000500000000000000" charset="0"/>
            </a:endParaRPr>
          </a:p>
          <a:p>
            <a:r>
              <a:rPr lang="es-MX" sz="900" b="1" dirty="0">
                <a:latin typeface="Montserrat" panose="00000500000000000000" charset="0"/>
              </a:rPr>
              <a:t>https://snt.org.mx/wp-content/uploads/30112022-Lineamientos-de-Clasificacion-y-Desclasificacion-01_14h.pdf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de flecha 12"/>
          <p:cNvCxnSpPr/>
          <p:nvPr/>
        </p:nvCxnSpPr>
        <p:spPr>
          <a:xfrm>
            <a:off x="6614983" y="3239688"/>
            <a:ext cx="551936" cy="300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4"/>
          <p:cNvGraphicFramePr/>
          <p:nvPr/>
        </p:nvGraphicFramePr>
        <p:xfrm>
          <a:off x="2032981" y="13170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6"/>
          <p:cNvSpPr txBox="1"/>
          <p:nvPr/>
        </p:nvSpPr>
        <p:spPr>
          <a:xfrm>
            <a:off x="1378470" y="860848"/>
            <a:ext cx="219725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Ley Federal de Protección de Datos Personales en Posesión de Particulares</a:t>
            </a:r>
          </a:p>
          <a:p>
            <a:pPr algn="ctr"/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Autoridad:</a:t>
            </a:r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 INAI.</a:t>
            </a:r>
          </a:p>
        </p:txBody>
      </p:sp>
      <p:sp>
        <p:nvSpPr>
          <p:cNvPr id="5" name="CuadroTexto 7"/>
          <p:cNvSpPr txBox="1"/>
          <p:nvPr/>
        </p:nvSpPr>
        <p:spPr>
          <a:xfrm>
            <a:off x="1549833" y="3883961"/>
            <a:ext cx="2397211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Ley para Regular</a:t>
            </a:r>
          </a:p>
          <a:p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las Sociedades de Información Crediticia</a:t>
            </a:r>
          </a:p>
          <a:p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Autoridades:</a:t>
            </a:r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 CNBV, Banxico, PROFECO y </a:t>
            </a:r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CONDUSEF</a:t>
            </a:r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.</a:t>
            </a:r>
          </a:p>
        </p:txBody>
      </p:sp>
      <p:sp>
        <p:nvSpPr>
          <p:cNvPr id="6" name="CuadroTexto 8"/>
          <p:cNvSpPr txBox="1"/>
          <p:nvPr/>
        </p:nvSpPr>
        <p:spPr>
          <a:xfrm>
            <a:off x="6659763" y="987992"/>
            <a:ext cx="3904735" cy="1168400"/>
          </a:xfrm>
          <a:prstGeom prst="rect">
            <a:avLst/>
          </a:prstGeom>
          <a:solidFill>
            <a:srgbClr val="B38E5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Montserrat" panose="00000500000000000000" charset="0"/>
                <a:cs typeface="Montserrat" panose="00000500000000000000" charset="0"/>
              </a:rPr>
              <a:t>Ámbito Federal (autoridades federales)</a:t>
            </a:r>
          </a:p>
          <a:p>
            <a:pPr algn="ctr"/>
            <a:r>
              <a:rPr lang="es-MX" sz="1400" dirty="0">
                <a:latin typeface="Montserrat" panose="00000500000000000000" charset="0"/>
                <a:cs typeface="Montserrat" panose="00000500000000000000" charset="0"/>
              </a:rPr>
              <a:t>Ley General de Protección de Datos Personales en Posesión de Sujetos Obligados </a:t>
            </a:r>
          </a:p>
          <a:p>
            <a:pPr algn="ctr"/>
            <a:r>
              <a:rPr lang="es-MX" sz="1400" b="1" dirty="0">
                <a:latin typeface="Montserrat" panose="00000500000000000000" charset="0"/>
                <a:cs typeface="Montserrat" panose="00000500000000000000" charset="0"/>
              </a:rPr>
              <a:t>Autoridad:</a:t>
            </a:r>
            <a:r>
              <a:rPr lang="es-MX" sz="1400" dirty="0">
                <a:latin typeface="Montserrat" panose="00000500000000000000" charset="0"/>
                <a:cs typeface="Montserrat" panose="00000500000000000000" charset="0"/>
              </a:rPr>
              <a:t> INAI.</a:t>
            </a:r>
          </a:p>
        </p:txBody>
      </p:sp>
      <p:sp>
        <p:nvSpPr>
          <p:cNvPr id="7" name="CuadroTexto 9"/>
          <p:cNvSpPr txBox="1"/>
          <p:nvPr/>
        </p:nvSpPr>
        <p:spPr>
          <a:xfrm>
            <a:off x="7166920" y="2688315"/>
            <a:ext cx="3501081" cy="1414780"/>
          </a:xfrm>
          <a:prstGeom prst="rect">
            <a:avLst/>
          </a:prstGeom>
          <a:solidFill>
            <a:srgbClr val="B38E5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Montserrat" panose="00000500000000000000" charset="0"/>
                <a:cs typeface="Montserrat" panose="00000500000000000000" charset="0"/>
              </a:rPr>
              <a:t>Ámbito Local (Estado y Municipios)</a:t>
            </a:r>
          </a:p>
          <a:p>
            <a:r>
              <a:rPr lang="es-MX" sz="1400" dirty="0">
                <a:latin typeface="Montserrat" panose="00000500000000000000" charset="0"/>
                <a:cs typeface="Montserrat" panose="00000500000000000000" charset="0"/>
              </a:rPr>
              <a:t> </a:t>
            </a:r>
            <a:r>
              <a:rPr lang="es-MX" sz="1000" b="1" dirty="0">
                <a:latin typeface="Montserrat" panose="00000500000000000000" charset="0"/>
                <a:cs typeface="Montserrat" panose="00000500000000000000" charset="0"/>
              </a:rPr>
              <a:t>LEY DE PROTECCIÓN DE DATOS PERSONALES EN POSESIÓN DE SUJETOS  OBLIGADOS PARA EL ESTADO DE QUINTANA ROO</a:t>
            </a:r>
            <a:r>
              <a:rPr lang="es-MX" sz="1000" dirty="0">
                <a:latin typeface="Montserrat" panose="00000500000000000000" charset="0"/>
                <a:cs typeface="Montserrat" panose="00000500000000000000" charset="0"/>
              </a:rPr>
              <a:t>.</a:t>
            </a:r>
          </a:p>
          <a:p>
            <a:endParaRPr lang="es-MX" sz="1000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400" b="1" dirty="0">
                <a:latin typeface="Montserrat" panose="00000500000000000000" charset="0"/>
                <a:cs typeface="Montserrat" panose="00000500000000000000" charset="0"/>
              </a:rPr>
              <a:t>Autoridad:</a:t>
            </a:r>
            <a:r>
              <a:rPr lang="es-MX" sz="1400" dirty="0">
                <a:latin typeface="Montserrat" panose="00000500000000000000" charset="0"/>
                <a:cs typeface="Montserrat" panose="00000500000000000000" charset="0"/>
              </a:rPr>
              <a:t> Órgano Garante de la entidad federativa. IDAIPQROO</a:t>
            </a:r>
          </a:p>
        </p:txBody>
      </p:sp>
      <p:cxnSp>
        <p:nvCxnSpPr>
          <p:cNvPr id="8" name="Conector recto de flecha 11"/>
          <p:cNvCxnSpPr/>
          <p:nvPr/>
        </p:nvCxnSpPr>
        <p:spPr>
          <a:xfrm flipV="1">
            <a:off x="6292771" y="1317030"/>
            <a:ext cx="322213" cy="348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14"/>
          <p:cNvCxnSpPr/>
          <p:nvPr/>
        </p:nvCxnSpPr>
        <p:spPr>
          <a:xfrm flipH="1" flipV="1">
            <a:off x="2748438" y="2324368"/>
            <a:ext cx="365571" cy="4490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15"/>
          <p:cNvCxnSpPr/>
          <p:nvPr/>
        </p:nvCxnSpPr>
        <p:spPr>
          <a:xfrm flipH="1">
            <a:off x="3575721" y="4842416"/>
            <a:ext cx="1306141" cy="170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>
            <a:off x="2548002" y="276952"/>
            <a:ext cx="733270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s-MX" b="1" dirty="0">
                <a:solidFill>
                  <a:srgbClr val="9D2449"/>
                </a:solidFill>
                <a:latin typeface="Montserrat" panose="00000500000000000000" charset="0"/>
                <a:ea typeface="+mj-ea"/>
                <a:cs typeface="+mj-cs"/>
              </a:rPr>
              <a:t>DERECHO A LA PROTECCIÓN DE DATOS PERSONALES. NO LO VULNERA LA SOLICITUD DE INFORMACIÓN DEL DOMICILIO PARTICULAR DE UN FUNCIONARIO, POR UN JUEZ FEDERAL, A FIN DE HACER EFECTIVA LA MULTA QUE LE IMPUSO.</a:t>
            </a:r>
            <a:endParaRPr lang="es-MX" dirty="0">
              <a:solidFill>
                <a:srgbClr val="9D2449"/>
              </a:solidFill>
              <a:latin typeface="Montserrat" panose="00000500000000000000" charset="0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/>
          <p:nvPr/>
        </p:nvSpPr>
        <p:spPr>
          <a:xfrm>
            <a:off x="2217913" y="1628801"/>
            <a:ext cx="7992887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s-MX" dirty="0">
                <a:latin typeface="Montserrat" panose="00000500000000000000" charset="0"/>
                <a:cs typeface="Montserrat" panose="00000500000000000000" charset="0"/>
              </a:rPr>
              <a:t>Cuando un Juez Federal solicita la información del domicilio particular de un funcionario, a fin de hacer efectiva la multa que le impuso por incumplimiento a las obligaciones derivadas del ejercicio de sus funciones en un juicio de amparo donde fue señalado como autoridad responsable, no vulnera el derecho a la protección de </a:t>
            </a:r>
            <a:r>
              <a:rPr lang="es-MX" b="1" dirty="0">
                <a:latin typeface="Montserrat" panose="00000500000000000000" charset="0"/>
                <a:cs typeface="Montserrat" panose="00000500000000000000" charset="0"/>
              </a:rPr>
              <a:t>datos</a:t>
            </a:r>
            <a:r>
              <a:rPr lang="es-MX" dirty="0">
                <a:latin typeface="Montserrat" panose="00000500000000000000" charset="0"/>
                <a:cs typeface="Montserrat" panose="00000500000000000000" charset="0"/>
              </a:rPr>
              <a:t> </a:t>
            </a:r>
            <a:r>
              <a:rPr lang="es-MX" b="1" dirty="0">
                <a:latin typeface="Montserrat" panose="00000500000000000000" charset="0"/>
                <a:cs typeface="Montserrat" panose="00000500000000000000" charset="0"/>
              </a:rPr>
              <a:t>personales</a:t>
            </a:r>
            <a:r>
              <a:rPr lang="es-MX" dirty="0">
                <a:latin typeface="Montserrat" panose="00000500000000000000" charset="0"/>
                <a:cs typeface="Montserrat" panose="00000500000000000000" charset="0"/>
              </a:rPr>
              <a:t>, porque deriva de una orden judicial, lo cual es una excepción a ese derecho humano, que tiene su fundamento en los artículos </a:t>
            </a:r>
            <a:r>
              <a:rPr lang="es-MX" u="sng" dirty="0">
                <a:latin typeface="Montserrat" panose="00000500000000000000" charset="0"/>
                <a:cs typeface="Montserrat" panose="00000500000000000000" charset="0"/>
              </a:rPr>
              <a:t>22, fracción IV</a:t>
            </a:r>
            <a:r>
              <a:rPr lang="es-MX" dirty="0">
                <a:latin typeface="Montserrat" panose="00000500000000000000" charset="0"/>
                <a:cs typeface="Montserrat" panose="00000500000000000000" charset="0"/>
              </a:rPr>
              <a:t>, de la ley federal…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endParaRPr lang="es-MX" dirty="0">
              <a:latin typeface="Montserrat" panose="00000500000000000000" charset="0"/>
              <a:cs typeface="Montserrat" panose="00000500000000000000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endParaRPr lang="es-MX" dirty="0">
              <a:latin typeface="Montserrat" panose="00000500000000000000" charset="0"/>
              <a:cs typeface="Montserrat" panose="00000500000000000000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217913" y="4102702"/>
          <a:ext cx="7992889" cy="629874"/>
        </p:xfrm>
        <a:graphic>
          <a:graphicData uri="http://schemas.openxmlformats.org/drawingml/2006/table">
            <a:tbl>
              <a:tblPr/>
              <a:tblGrid>
                <a:gridCol w="155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874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Tesis: III.1o.C.8 K (10a.)</a:t>
                      </a:r>
                    </a:p>
                  </a:txBody>
                  <a:tcPr marL="89982" marR="89982" marT="44991" marB="44991" anchor="ctr">
                    <a:lnL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Gaceta del Semanario Judicial de la Federación</a:t>
                      </a:r>
                    </a:p>
                  </a:txBody>
                  <a:tcPr marL="89982" marR="89982" marT="44991" marB="44991" anchor="ctr">
                    <a:lnL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Décima Época</a:t>
                      </a:r>
                    </a:p>
                  </a:txBody>
                  <a:tcPr marL="89982" marR="89982" marT="44991" marB="44991" anchor="ctr">
                    <a:lnL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2011455</a:t>
                      </a:r>
                      <a:r>
                        <a:rPr lang="es-MX" sz="1400" b="1" dirty="0">
                          <a:solidFill>
                            <a:srgbClr val="444444"/>
                          </a:solidFill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  </a:t>
                      </a:r>
                    </a:p>
                  </a:txBody>
                  <a:tcPr marL="89982" marR="89982" marT="44991" marB="44991" anchor="ctr">
                    <a:lnL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57402" y="1870195"/>
            <a:ext cx="813459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200" b="1" dirty="0">
              <a:solidFill>
                <a:srgbClr val="03BDAB"/>
              </a:solidFill>
              <a:latin typeface="Montserrat" panose="00000500000000000000" charset="0"/>
              <a:cs typeface="Arial" panose="020B0604020202020204" pitchFamily="34" charset="0"/>
            </a:endParaRPr>
          </a:p>
          <a:p>
            <a:pPr algn="ctr"/>
            <a:r>
              <a:rPr lang="es-MX" sz="3200" b="1" dirty="0">
                <a:solidFill>
                  <a:srgbClr val="03BDAB"/>
                </a:solidFill>
                <a:latin typeface="Montserrat" panose="00000500000000000000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MX" sz="1600" b="1" dirty="0">
              <a:latin typeface="Montserrat" panose="00000500000000000000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MTRO. FÉLIX DÍAZ VILLALOBOS</a:t>
            </a:r>
          </a:p>
          <a:p>
            <a:pPr algn="ctr"/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Correo: </a:t>
            </a:r>
            <a:r>
              <a:rPr lang="es-MX" sz="1600" b="1" dirty="0" smtClean="0">
                <a:latin typeface="Montserrat" panose="00000500000000000000" charset="0"/>
                <a:cs typeface="Montserrat" panose="00000500000000000000" charset="0"/>
              </a:rPr>
              <a:t>transparencia.sabgob@gmail.com</a:t>
            </a:r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DIRECCION</a:t>
            </a:r>
            <a:endParaRPr lang="es-MX" sz="1600" b="1" dirty="0" smtClean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dirty="0" smtClean="0">
                <a:latin typeface="Montserrat" panose="00000500000000000000" charset="0"/>
                <a:cs typeface="Montserrat" panose="00000500000000000000" charset="0"/>
              </a:rPr>
              <a:t>AV. 16 DE SEPTIEMBRE No.95 </a:t>
            </a:r>
          </a:p>
          <a:p>
            <a:pPr algn="ctr"/>
            <a:r>
              <a:rPr lang="es-MX" sz="1600" dirty="0" smtClean="0">
                <a:latin typeface="Montserrat" panose="00000500000000000000" charset="0"/>
                <a:cs typeface="Montserrat" panose="00000500000000000000" charset="0"/>
              </a:rPr>
              <a:t>ENTRE PLUTARCO ELIAS CALLES E IGNACION </a:t>
            </a:r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ZARAGOZA</a:t>
            </a:r>
          </a:p>
          <a:p>
            <a:pPr algn="ctr"/>
            <a:r>
              <a:rPr lang="es-MX" sz="1600" dirty="0" smtClean="0">
                <a:latin typeface="Montserrat" panose="00000500000000000000" charset="0"/>
                <a:cs typeface="Montserrat" panose="00000500000000000000" charset="0"/>
              </a:rPr>
              <a:t>COLONIA </a:t>
            </a:r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CENTRO C.P. 77090</a:t>
            </a:r>
          </a:p>
          <a:p>
            <a:pPr algn="ctr"/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CHETUMAL, QUINTANA ROO, </a:t>
            </a:r>
            <a:r>
              <a:rPr lang="es-MX" sz="1600" dirty="0" smtClean="0">
                <a:latin typeface="Montserrat" panose="00000500000000000000" charset="0"/>
                <a:cs typeface="Montserrat" panose="00000500000000000000" charset="0"/>
              </a:rPr>
              <a:t>MÉXICO</a:t>
            </a:r>
          </a:p>
          <a:p>
            <a:pPr algn="ctr"/>
            <a:endParaRPr lang="es-MX" sz="1600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s-MX" sz="1600" dirty="0">
                <a:latin typeface="Montserrat" panose="00000500000000000000" charset="0"/>
                <a:cs typeface="Montserrat" panose="00000500000000000000" charset="0"/>
              </a:rPr>
              <a:t>TEL.: (983) 129  3258</a:t>
            </a:r>
          </a:p>
          <a:p>
            <a:pPr algn="ctr"/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  <a:p>
            <a:pPr algn="ctr"/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3 CuadroTexto"/>
          <p:cNvSpPr txBox="1"/>
          <p:nvPr/>
        </p:nvSpPr>
        <p:spPr>
          <a:xfrm>
            <a:off x="4598641" y="1870195"/>
            <a:ext cx="663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B38E5D"/>
                </a:solidFill>
                <a:latin typeface="Montserrat" panose="00000500000000000000" charset="0"/>
              </a:rPr>
              <a:t>Coordinación General </a:t>
            </a:r>
            <a:r>
              <a:rPr lang="es-MX" sz="2400" b="1" dirty="0" smtClean="0">
                <a:solidFill>
                  <a:srgbClr val="B38E5D"/>
                </a:solidFill>
                <a:latin typeface="Montserrat" panose="00000500000000000000" charset="0"/>
              </a:rPr>
              <a:t>Jurídica y de Transparencia</a:t>
            </a:r>
            <a:endParaRPr lang="es-ES" sz="2400" b="1" dirty="0">
              <a:solidFill>
                <a:srgbClr val="B38E5D"/>
              </a:solidFill>
              <a:latin typeface="Montserrat" panose="00000500000000000000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860035" y="1090731"/>
            <a:ext cx="7772400" cy="779464"/>
          </a:xfrm>
        </p:spPr>
        <p:txBody>
          <a:bodyPr>
            <a:normAutofit fontScale="90000"/>
          </a:bodyPr>
          <a:lstStyle/>
          <a:p>
            <a:r>
              <a:rPr lang="es-MX" dirty="0">
                <a:cs typeface="Arial" panose="020B0604020202020204" pitchFamily="34" charset="0"/>
              </a:rPr>
              <a:t>MUCHAS GRACIAS POR SU ATENCIÓN</a:t>
            </a:r>
            <a:br>
              <a:rPr lang="es-MX" dirty="0">
                <a:cs typeface="Arial" panose="020B0604020202020204" pitchFamily="34" charset="0"/>
              </a:rPr>
            </a:b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5845"/>
            <a:ext cx="10515600" cy="779464"/>
          </a:xfrm>
        </p:spPr>
        <p:txBody>
          <a:bodyPr>
            <a:noAutofit/>
          </a:bodyPr>
          <a:lstStyle/>
          <a:p>
            <a:pPr algn="ctr"/>
            <a:r>
              <a:rPr lang="es-MX" sz="2400" b="1" i="0" dirty="0">
                <a:solidFill>
                  <a:srgbClr val="C00000"/>
                </a:solidFill>
                <a:effectLst/>
                <a:latin typeface="Montserrat" panose="00000500000000000000" charset="0"/>
                <a:cs typeface="Montserrat" panose="00000500000000000000" charset="0"/>
              </a:rPr>
              <a:t>DÍA INTERNACIONAL DEL ACCESO UNIVERSAL A LA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327" y="1522936"/>
            <a:ext cx="11139055" cy="334107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La Asamblea General de las Naciones Unidas adoptó el 28 de septiembre como Día Internacional del Acceso Universal a la Información en 2019.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Montserrat" panose="00000500000000000000" charset="0"/>
                <a:cs typeface="Montserrat" panose="00000500000000000000" charset="0"/>
              </a:rPr>
              <a:t>El acceso universal a la información significa que todas las personas tienen el derecho a buscar, recibir y difundir información. Este </a:t>
            </a:r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derecho es parte del derecho a la libertad de expresión y es esencial para la democracia, el desarrollo y la igualdad.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charset="0"/>
                <a:cs typeface="Montserrat" panose="00000500000000000000" charset="0"/>
              </a:rPr>
              <a:t>La UNESCO declaró esta fecha en 2015, considerando que el acceso a la información es un derecho humano fundamental y un requisito para alcanzar los Objetivos de Desarrollo Sostenible</a:t>
            </a:r>
            <a:r>
              <a:rPr lang="es-MX" sz="1600" b="0" i="0" dirty="0">
                <a:solidFill>
                  <a:srgbClr val="E9F2FB"/>
                </a:solidFill>
                <a:effectLst/>
                <a:latin typeface="Montserrat" panose="00000500000000000000" charset="0"/>
                <a:cs typeface="Montserrat" panose="00000500000000000000" charset="0"/>
              </a:rPr>
              <a:t>.</a:t>
            </a:r>
            <a:endParaRPr lang="es-MX" sz="1600" b="1" dirty="0"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838200" y="1039195"/>
            <a:ext cx="10515600" cy="461962"/>
          </a:xfrm>
        </p:spPr>
        <p:txBody>
          <a:bodyPr/>
          <a:lstStyle/>
          <a:p>
            <a:pPr algn="ctr"/>
            <a:r>
              <a:rPr lang="es-MX" sz="2400" i="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charset="0"/>
                <a:cs typeface="Montserrat" panose="00000500000000000000" charset="0"/>
              </a:rPr>
              <a:t>28 de septiembre</a:t>
            </a:r>
            <a:endParaRPr lang="es-MX" sz="2400" dirty="0">
              <a:solidFill>
                <a:schemeClr val="accent4">
                  <a:lumMod val="75000"/>
                </a:schemeClr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1028" name="Picture 4" descr="Por qué el 28 de septiembre se celebra el Día Internacional por el Derecho  de Acceso Universal a la Información?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64146"/>
            <a:ext cx="2955201" cy="19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584820" y="4065922"/>
            <a:ext cx="609456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solidFill>
                  <a:srgbClr val="800010"/>
                </a:solidFill>
                <a:effectLst/>
                <a:latin typeface="Montserrat" panose="00000500000000000000" charset="0"/>
                <a:cs typeface="Montserrat" panose="00000500000000000000" charset="0"/>
              </a:rPr>
              <a:t>Organización de las Naciones Unidas para la Educación, la Ciencia y la Cultura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8130" y="0"/>
          <a:ext cx="8074025" cy="542848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52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Valores y fines constitucionales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80001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Dignidad, libertad, igualdad, justicia, etc.</a:t>
                      </a:r>
                      <a:endParaRPr lang="es-MX" sz="1100" b="1" kern="1200" dirty="0">
                        <a:solidFill>
                          <a:schemeClr val="dk1"/>
                        </a:solidFill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800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 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Sociedad democrática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Rendición de cuentas, 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Que la sociedad civil pueda controlar las acciones del gobierno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 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Opinión pública 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Crítica, plural e informada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Requiere garantía de información libre, plural y oportuna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 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Libertad de expresión 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Libertad de información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(prensa)</a:t>
                      </a:r>
                      <a:endParaRPr lang="es-MX" sz="900" b="1" i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Expresión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(hablar, escribir) 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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Difusión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(transmitir usando cualquier medio)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Manifestación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(libre y responsable)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de ideas 6º 1er párrafo 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Buscar, recibir y difundir información, ideas, opiniones, creencias, críticas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Réplica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(derecho de)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Doble dimensión </a:t>
                      </a:r>
                      <a:r>
                        <a:rPr lang="es-MX" sz="1100" u="sng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individual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(manifestar) 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y colectiva o </a:t>
                      </a:r>
                      <a:r>
                        <a:rPr lang="es-MX" sz="1100" u="sng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social</a:t>
                      </a: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(recibir y conocer) 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Medios, deben ser instrumentos útiles, eficaces, que promocionen debate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 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Derecho a la información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Disponible y libre acceso a información plural y oportuna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Derecho social para debate y sociedad democrática /  Derecho subjetivo</a:t>
                      </a:r>
                      <a:r>
                        <a:rPr lang="es-MX" sz="1100" baseline="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</a:t>
                      </a:r>
                      <a:endParaRPr lang="es-MX" sz="1100" dirty="0">
                        <a:effectLst/>
                        <a:latin typeface="Montserrat" panose="00000500000000000000" charset="0"/>
                        <a:cs typeface="Montserrat" panose="00000500000000000000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Garantía institucional  /  Bien jurídico  /  Individual</a:t>
                      </a:r>
                      <a:r>
                        <a:rPr lang="es-MX" sz="1100" baseline="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y público, veraz, universal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  </a:t>
                      </a: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 </a:t>
                      </a:r>
                      <a:endParaRPr lang="es-MX" sz="11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46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Derecho de acceso a la información pública</a:t>
                      </a:r>
                      <a:endParaRPr lang="es-MX" sz="1200" b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>
                    <a:solidFill>
                      <a:srgbClr val="9900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Es indispensable que las autoridades estatales se rijan por el principio de máxima divulgación, basado en la presunción de que toda información es accesible, sujeto a un sistema restringido de excepciones, </a:t>
                      </a:r>
                      <a:r>
                        <a:rPr lang="es-MX" sz="900" dirty="0">
                          <a:effectLst/>
                          <a:latin typeface="Montserrat" panose="00000500000000000000" charset="0"/>
                          <a:cs typeface="Montserrat" panose="00000500000000000000" charset="0"/>
                        </a:rPr>
                        <a:t>caso Claude Reyes CorteIDH</a:t>
                      </a:r>
                      <a:endParaRPr lang="es-MX" sz="1100" b="1" i="1" dirty="0">
                        <a:effectLst/>
                        <a:latin typeface="Montserrat" panose="00000500000000000000" charset="0"/>
                        <a:ea typeface="SimSun" panose="02010600030101010101" pitchFamily="2" charset="-122"/>
                        <a:cs typeface="Montserrat" panose="00000500000000000000" charset="0"/>
                      </a:endParaRPr>
                    </a:p>
                  </a:txBody>
                  <a:tcPr marL="44555" marR="4455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8592820" y="723265"/>
            <a:ext cx="3448685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4D5156"/>
                </a:solidFill>
                <a:latin typeface="Montserrat" panose="00000500000000000000" charset="0"/>
                <a:cs typeface="Montserrat" panose="00000500000000000000" charset="0"/>
              </a:rPr>
              <a:t>La transparencia y el acceso a la información juegan un papel esencial en la construcción de gobiernos más abiertos al escrutinio público, capaces de </a:t>
            </a:r>
            <a:r>
              <a:rPr lang="es-MX" sz="1600" b="1" u="sng" dirty="0">
                <a:solidFill>
                  <a:srgbClr val="040C28"/>
                </a:solidFill>
                <a:latin typeface="Montserrat" panose="00000500000000000000" charset="0"/>
                <a:cs typeface="Montserrat" panose="00000500000000000000" charset="0"/>
              </a:rPr>
              <a:t>fomentar una participación creciente de la sociedad en el diseño y evaluación de las políticas públicas y por lo tanto de una mayor rendición de cuentas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36354" y="181495"/>
            <a:ext cx="380264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400" b="1" spc="50" dirty="0">
                <a:ln w="11430"/>
                <a:solidFill>
                  <a:srgbClr val="B68400"/>
                </a:solidFill>
                <a:latin typeface="Montserrat" panose="00000500000000000000" charset="0"/>
                <a:cs typeface="Arial" panose="020B0604020202020204" pitchFamily="34" charset="0"/>
              </a:rPr>
              <a:t>SUJETOS OBLIGADOS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804035" y="0"/>
          <a:ext cx="8505825" cy="519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94995" y="4671516"/>
            <a:ext cx="608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Montserrat" panose="00000500000000000000" charset="0"/>
              </a:rPr>
              <a:t>ART. 52 de la LEY DE TRANSPARENCIA Y ACCESO A LA INFORMACIÓN PÚBLICA PARA EL ESTADO DE QUINTANA ROO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36123" y="3552648"/>
            <a:ext cx="2136419" cy="1615482"/>
            <a:chOff x="2465074" y="3468756"/>
            <a:chExt cx="2531158" cy="2409869"/>
          </a:xfrm>
        </p:grpSpPr>
        <p:sp>
          <p:nvSpPr>
            <p:cNvPr id="14" name="CuadroTexto 13"/>
            <p:cNvSpPr txBox="1"/>
            <p:nvPr/>
          </p:nvSpPr>
          <p:spPr>
            <a:xfrm>
              <a:off x="2465074" y="5477518"/>
              <a:ext cx="2531158" cy="40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charset="0"/>
                </a:rPr>
                <a:t>Por teléfono</a:t>
              </a:r>
            </a:p>
          </p:txBody>
        </p:sp>
        <p:pic>
          <p:nvPicPr>
            <p:cNvPr id="3080" name="Picture 8" descr="Imagen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904" y="3468756"/>
              <a:ext cx="1964635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3263140" y="1113315"/>
            <a:ext cx="1925965" cy="1880356"/>
            <a:chOff x="3594443" y="690125"/>
            <a:chExt cx="2531158" cy="2880334"/>
          </a:xfrm>
        </p:grpSpPr>
        <p:sp>
          <p:nvSpPr>
            <p:cNvPr id="18" name="CuadroTexto 17"/>
            <p:cNvSpPr txBox="1"/>
            <p:nvPr/>
          </p:nvSpPr>
          <p:spPr>
            <a:xfrm>
              <a:off x="3594443" y="2559476"/>
              <a:ext cx="2531158" cy="101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charset="0"/>
                </a:rPr>
                <a:t>Unidad de Transparencia (UT)</a:t>
              </a:r>
            </a:p>
          </p:txBody>
        </p:sp>
        <p:pic>
          <p:nvPicPr>
            <p:cNvPr id="3084" name="Picture 12" descr="Resultado de imagen para unidad de transparenc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53" y="690125"/>
              <a:ext cx="2107180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6251902" y="3297519"/>
            <a:ext cx="1977698" cy="1533443"/>
            <a:chOff x="5838126" y="3493603"/>
            <a:chExt cx="2531158" cy="2287487"/>
          </a:xfrm>
        </p:grpSpPr>
        <p:sp>
          <p:nvSpPr>
            <p:cNvPr id="21" name="CuadroTexto 20"/>
            <p:cNvSpPr txBox="1"/>
            <p:nvPr/>
          </p:nvSpPr>
          <p:spPr>
            <a:xfrm>
              <a:off x="5838126" y="5379983"/>
              <a:ext cx="2531158" cy="40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charset="0"/>
                </a:rPr>
                <a:t>Por escrito</a:t>
              </a:r>
            </a:p>
          </p:txBody>
        </p:sp>
        <p:pic>
          <p:nvPicPr>
            <p:cNvPr id="3088" name="Picture 16" descr="Resultado de imagen para escrito icon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" t="4639" r="2877" b="11111"/>
            <a:stretch>
              <a:fillRect/>
            </a:stretch>
          </p:blipFill>
          <p:spPr bwMode="auto">
            <a:xfrm>
              <a:off x="6125601" y="3493603"/>
              <a:ext cx="1955623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3263139" y="3414169"/>
            <a:ext cx="1977698" cy="1779059"/>
            <a:chOff x="-33002" y="3540725"/>
            <a:chExt cx="2531158" cy="2653881"/>
          </a:xfrm>
        </p:grpSpPr>
        <p:sp>
          <p:nvSpPr>
            <p:cNvPr id="13" name="CuadroTexto 11"/>
            <p:cNvSpPr txBox="1"/>
            <p:nvPr/>
          </p:nvSpPr>
          <p:spPr>
            <a:xfrm>
              <a:off x="-33002" y="5501785"/>
              <a:ext cx="2531158" cy="69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charset="0"/>
                </a:rPr>
                <a:t>Por correo electrónico</a:t>
              </a:r>
            </a:p>
          </p:txBody>
        </p:sp>
        <p:pic>
          <p:nvPicPr>
            <p:cNvPr id="17" name="Picture 6" descr="Resultado de imagen para correo electronico icon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40" y="3540725"/>
              <a:ext cx="1888475" cy="188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6102224" y="1166192"/>
            <a:ext cx="1925965" cy="1572963"/>
            <a:chOff x="6628625" y="942017"/>
            <a:chExt cx="2531158" cy="2409469"/>
          </a:xfrm>
        </p:grpSpPr>
        <p:sp>
          <p:nvSpPr>
            <p:cNvPr id="15" name="CuadroTexto 17"/>
            <p:cNvSpPr txBox="1"/>
            <p:nvPr/>
          </p:nvSpPr>
          <p:spPr>
            <a:xfrm>
              <a:off x="6628625" y="2939605"/>
              <a:ext cx="2531158" cy="411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anose="00000500000000000000" charset="0"/>
                </a:rPr>
                <a:t>Verbalmente</a:t>
              </a:r>
            </a:p>
          </p:txBody>
        </p:sp>
        <p:pic>
          <p:nvPicPr>
            <p:cNvPr id="19" name="Picture 8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8" t="11594" r="11928" b="11691"/>
            <a:stretch>
              <a:fillRect/>
            </a:stretch>
          </p:blipFill>
          <p:spPr bwMode="auto">
            <a:xfrm>
              <a:off x="6931134" y="942017"/>
              <a:ext cx="1926141" cy="194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uadroTexto 11"/>
          <p:cNvSpPr txBox="1"/>
          <p:nvPr/>
        </p:nvSpPr>
        <p:spPr>
          <a:xfrm>
            <a:off x="180504" y="2293007"/>
            <a:ext cx="2292940" cy="85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ntserrat" panose="00000500000000000000" charset="0"/>
              </a:rPr>
              <a:t>Por Internet: Plataforma Nacional de Transparencia(PNT)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16819" y="288449"/>
            <a:ext cx="10515600" cy="779464"/>
          </a:xfrm>
        </p:spPr>
        <p:txBody>
          <a:bodyPr>
            <a:noAutofit/>
          </a:bodyPr>
          <a:lstStyle/>
          <a:p>
            <a:pPr algn="ctr"/>
            <a:r>
              <a:rPr lang="es-MX" altLang="es-MX" sz="3200" b="1" dirty="0">
                <a:solidFill>
                  <a:srgbClr val="800010"/>
                </a:solidFill>
                <a:latin typeface="Montserrat" panose="00000500000000000000" charset="0"/>
                <a:cs typeface="Montserrat" panose="00000500000000000000" charset="0"/>
              </a:rPr>
              <a:t>Un ciudadano o su representante puede presentar ante la Unidad de Transparencia</a:t>
            </a:r>
            <a:r>
              <a:rPr lang="es-MX" sz="3200" b="1" dirty="0">
                <a:solidFill>
                  <a:srgbClr val="800010"/>
                </a:solidFill>
                <a:latin typeface="Montserrat" panose="00000500000000000000" charset="0"/>
                <a:cs typeface="Montserrat" panose="00000500000000000000" charset="0"/>
              </a:rPr>
              <a:t/>
            </a:r>
            <a:br>
              <a:rPr lang="es-MX" sz="3200" b="1" dirty="0">
                <a:solidFill>
                  <a:srgbClr val="800010"/>
                </a:solidFill>
                <a:latin typeface="Montserrat" panose="00000500000000000000" charset="0"/>
                <a:cs typeface="Montserrat" panose="00000500000000000000" charset="0"/>
              </a:rPr>
            </a:br>
            <a:endParaRPr lang="es-MX" sz="3200" b="1" dirty="0">
              <a:solidFill>
                <a:srgbClr val="800010"/>
              </a:solidFill>
              <a:latin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482462" y="1000345"/>
            <a:ext cx="34588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C00000"/>
                </a:solidFill>
                <a:latin typeface="Montserrat" panose="00000500000000000000" charset="0"/>
              </a:rPr>
              <a:t>LEY GENERAL DE CONTABILIDAD GUBERNAMENTAL - TÍTULO V – 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r>
              <a:rPr lang="es-MX" sz="1400" b="1" dirty="0">
                <a:latin typeface="Montserrat" panose="00000500000000000000" charset="0"/>
              </a:rPr>
              <a:t>De la Transparencia y Difusión de la Información Financiera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404521" y="4092298"/>
            <a:ext cx="3614697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i="0" cap="all" dirty="0">
                <a:solidFill>
                  <a:srgbClr val="C00000"/>
                </a:solidFill>
                <a:effectLst/>
                <a:latin typeface="Montserrat" panose="00000500000000000000" charset="0"/>
              </a:rPr>
              <a:t>Denuncias por incumplimiento</a:t>
            </a:r>
          </a:p>
          <a:p>
            <a:pPr algn="ctr"/>
            <a:r>
              <a:rPr lang="es-MX" sz="1100" b="1" i="0" cap="all" dirty="0">
                <a:solidFill>
                  <a:srgbClr val="C00000"/>
                </a:solidFill>
                <a:effectLst/>
                <a:latin typeface="Montserrat" panose="00000500000000000000" charset="0"/>
              </a:rPr>
              <a:t>A LAS OBLIGACIONES DE TRANSPARENCIA</a:t>
            </a:r>
            <a:endParaRPr lang="es-MX" sz="1600" dirty="0">
              <a:solidFill>
                <a:srgbClr val="C00000"/>
              </a:solidFill>
            </a:endParaRPr>
          </a:p>
          <a:p>
            <a:pPr algn="ctr"/>
            <a:r>
              <a:rPr lang="en-US" altLang="es-MX" sz="1000" b="1" dirty="0">
                <a:latin typeface="Montserrat" panose="00000500000000000000" charset="0"/>
                <a:sym typeface="+mn-ea"/>
              </a:rPr>
              <a:t>https://transparenciafocalizada.qroo.gob.mx/transparencia/denuncias-por-incumplimiento</a:t>
            </a:r>
            <a:endParaRPr lang="es-MX" sz="1000" b="1" dirty="0">
              <a:latin typeface="Montserrat" panose="00000500000000000000" charset="0"/>
            </a:endParaRPr>
          </a:p>
          <a:p>
            <a:pPr algn="ctr"/>
            <a:endParaRPr lang="es-MX" sz="1000" b="1" dirty="0">
              <a:latin typeface="Montserrat" panose="00000500000000000000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rcRect l="9783" r="12313"/>
          <a:stretch>
            <a:fillRect/>
          </a:stretch>
        </p:blipFill>
        <p:spPr>
          <a:xfrm>
            <a:off x="180504" y="1045488"/>
            <a:ext cx="2212710" cy="1282564"/>
          </a:xfrm>
          <a:prstGeom prst="rect">
            <a:avLst/>
          </a:prstGeom>
        </p:spPr>
      </p:pic>
      <p:pic>
        <p:nvPicPr>
          <p:cNvPr id="11" name="Imagen 10" descr="Código QR&#10;&#10;Descripción generada automáticament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42" y="1468416"/>
            <a:ext cx="1090121" cy="1090121"/>
          </a:xfrm>
          <a:prstGeom prst="rect">
            <a:avLst/>
          </a:prstGeom>
        </p:spPr>
      </p:pic>
      <p:pic>
        <p:nvPicPr>
          <p:cNvPr id="3" name="Imagen 2" descr="qr-code (7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2155" y="3062605"/>
            <a:ext cx="1090295" cy="1029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36929" y="181230"/>
            <a:ext cx="760977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800" b="1" spc="50" dirty="0">
                <a:ln w="11430"/>
                <a:solidFill>
                  <a:srgbClr val="9D2449"/>
                </a:solidFill>
                <a:latin typeface="Montserrat" panose="00000500000000000000" charset="0"/>
                <a:cs typeface="Arial" panose="020B0604020202020204" pitchFamily="34" charset="0"/>
              </a:rPr>
              <a:t>Plataforma Nacional de Transparencia</a:t>
            </a:r>
          </a:p>
        </p:txBody>
      </p:sp>
      <p:sp>
        <p:nvSpPr>
          <p:cNvPr id="5" name="Título 1"/>
          <p:cNvSpPr txBox="1"/>
          <p:nvPr/>
        </p:nvSpPr>
        <p:spPr>
          <a:xfrm>
            <a:off x="2225455" y="702318"/>
            <a:ext cx="6632723" cy="424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charset="0"/>
                <a:cs typeface="Montserrat" panose="00000500000000000000" charset="0"/>
              </a:rPr>
              <a:t>https://www.plataformadetransparencia.org.mx/Inicio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1225538"/>
            <a:ext cx="8963888" cy="3554280"/>
          </a:xfrm>
          <a:prstGeom prst="rect">
            <a:avLst/>
          </a:prstGeom>
        </p:spPr>
      </p:pic>
      <p:pic>
        <p:nvPicPr>
          <p:cNvPr id="6" name="Imagen 5" descr="Código QR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70" y="1814944"/>
            <a:ext cx="1981201" cy="1981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01" y="1416055"/>
            <a:ext cx="2817041" cy="3083715"/>
          </a:xfrm>
          <a:prstGeom prst="rect">
            <a:avLst/>
          </a:prstGeom>
        </p:spPr>
      </p:pic>
      <p:graphicFrame>
        <p:nvGraphicFramePr>
          <p:cNvPr id="2" name="Diagrama 2"/>
          <p:cNvGraphicFramePr/>
          <p:nvPr/>
        </p:nvGraphicFramePr>
        <p:xfrm>
          <a:off x="351101" y="834093"/>
          <a:ext cx="6725551" cy="387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3"/>
          <p:cNvSpPr txBox="1"/>
          <p:nvPr/>
        </p:nvSpPr>
        <p:spPr>
          <a:xfrm>
            <a:off x="4187812" y="345855"/>
            <a:ext cx="897279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Nombre</a:t>
            </a:r>
          </a:p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Domicilio</a:t>
            </a:r>
          </a:p>
        </p:txBody>
      </p:sp>
      <p:sp>
        <p:nvSpPr>
          <p:cNvPr id="4" name="Flecha doblada 4"/>
          <p:cNvSpPr/>
          <p:nvPr/>
        </p:nvSpPr>
        <p:spPr>
          <a:xfrm>
            <a:off x="3683755" y="417864"/>
            <a:ext cx="502464" cy="383601"/>
          </a:xfrm>
          <a:prstGeom prst="bent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>
              <a:solidFill>
                <a:schemeClr val="tx1"/>
              </a:solidFill>
            </a:endParaRPr>
          </a:p>
        </p:txBody>
      </p:sp>
      <p:sp>
        <p:nvSpPr>
          <p:cNvPr id="5" name="CuadroTexto 8"/>
          <p:cNvSpPr txBox="1"/>
          <p:nvPr/>
        </p:nvSpPr>
        <p:spPr>
          <a:xfrm>
            <a:off x="5904149" y="705896"/>
            <a:ext cx="1642958" cy="506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Bienes muebles e inmuebles</a:t>
            </a:r>
          </a:p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Ingresos y Egresos</a:t>
            </a:r>
          </a:p>
        </p:txBody>
      </p:sp>
      <p:sp>
        <p:nvSpPr>
          <p:cNvPr id="6" name="Flecha doblada hacia arriba 9"/>
          <p:cNvSpPr/>
          <p:nvPr/>
        </p:nvSpPr>
        <p:spPr>
          <a:xfrm>
            <a:off x="5123915" y="1209951"/>
            <a:ext cx="968278" cy="322760"/>
          </a:xfrm>
          <a:prstGeom prst="bentUp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7" name="CuadroTexto 10"/>
          <p:cNvSpPr txBox="1"/>
          <p:nvPr/>
        </p:nvSpPr>
        <p:spPr>
          <a:xfrm>
            <a:off x="5916003" y="2074048"/>
            <a:ext cx="1246580" cy="506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Cargo, sueldo</a:t>
            </a:r>
          </a:p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Referencias laborales</a:t>
            </a:r>
          </a:p>
        </p:txBody>
      </p:sp>
      <p:sp>
        <p:nvSpPr>
          <p:cNvPr id="8" name="Flecha derecha 11"/>
          <p:cNvSpPr/>
          <p:nvPr/>
        </p:nvSpPr>
        <p:spPr>
          <a:xfrm>
            <a:off x="5678381" y="2217717"/>
            <a:ext cx="218140" cy="14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9" name="CuadroTexto 12"/>
          <p:cNvSpPr txBox="1"/>
          <p:nvPr/>
        </p:nvSpPr>
        <p:spPr>
          <a:xfrm>
            <a:off x="6122088" y="3030899"/>
            <a:ext cx="1207080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Historial académico</a:t>
            </a:r>
          </a:p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Calificaciones</a:t>
            </a:r>
          </a:p>
          <a:p>
            <a:r>
              <a:rPr lang="es-MX" sz="900" b="1" dirty="0">
                <a:solidFill>
                  <a:schemeClr val="tx1"/>
                </a:solidFill>
                <a:latin typeface="Montserrat" panose="00000500000000000000" charset="0"/>
                <a:cs typeface="Montserrat" panose="00000500000000000000" charset="0"/>
              </a:rPr>
              <a:t>Títulos y Grados</a:t>
            </a:r>
          </a:p>
        </p:txBody>
      </p:sp>
      <p:sp>
        <p:nvSpPr>
          <p:cNvPr id="10" name="Flecha derecha 13"/>
          <p:cNvSpPr/>
          <p:nvPr/>
        </p:nvSpPr>
        <p:spPr>
          <a:xfrm>
            <a:off x="5792189" y="3226176"/>
            <a:ext cx="339839" cy="146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11" name="CuadroTexto 17"/>
          <p:cNvSpPr txBox="1"/>
          <p:nvPr/>
        </p:nvSpPr>
        <p:spPr>
          <a:xfrm>
            <a:off x="5357418" y="3911170"/>
            <a:ext cx="1770926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Estado de salud física y mental</a:t>
            </a: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Historial o expediente clínico</a:t>
            </a:r>
          </a:p>
        </p:txBody>
      </p:sp>
      <p:sp>
        <p:nvSpPr>
          <p:cNvPr id="12" name="CuadroTexto 18"/>
          <p:cNvSpPr txBox="1"/>
          <p:nvPr/>
        </p:nvSpPr>
        <p:spPr>
          <a:xfrm>
            <a:off x="4043795" y="4666336"/>
            <a:ext cx="1745744" cy="506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Creencias religiosas </a:t>
            </a: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Afiliación política y/o sindical</a:t>
            </a:r>
          </a:p>
        </p:txBody>
      </p:sp>
      <p:sp>
        <p:nvSpPr>
          <p:cNvPr id="13" name="CuadroTexto 19"/>
          <p:cNvSpPr txBox="1"/>
          <p:nvPr/>
        </p:nvSpPr>
        <p:spPr>
          <a:xfrm>
            <a:off x="1522354" y="4499584"/>
            <a:ext cx="1166168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Preferencia sexual</a:t>
            </a: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Hábitos sexuales</a:t>
            </a:r>
          </a:p>
        </p:txBody>
      </p:sp>
      <p:sp>
        <p:nvSpPr>
          <p:cNvPr id="14" name="CuadroTexto 20"/>
          <p:cNvSpPr txBox="1"/>
          <p:nvPr/>
        </p:nvSpPr>
        <p:spPr>
          <a:xfrm>
            <a:off x="172728" y="3101861"/>
            <a:ext cx="1361274" cy="783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Direcciones electrónicas</a:t>
            </a: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Nombre de usuario y</a:t>
            </a: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contraseñas</a:t>
            </a:r>
          </a:p>
        </p:txBody>
      </p:sp>
      <p:sp>
        <p:nvSpPr>
          <p:cNvPr id="15" name="Flecha izquierda 21"/>
          <p:cNvSpPr/>
          <p:nvPr/>
        </p:nvSpPr>
        <p:spPr>
          <a:xfrm rot="17430876">
            <a:off x="2387702" y="4204231"/>
            <a:ext cx="166136" cy="279022"/>
          </a:xfrm>
          <a:prstGeom prst="left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16" name="Flecha izquierda 22"/>
          <p:cNvSpPr/>
          <p:nvPr/>
        </p:nvSpPr>
        <p:spPr>
          <a:xfrm rot="790816">
            <a:off x="1506805" y="2082917"/>
            <a:ext cx="173044" cy="265927"/>
          </a:xfrm>
          <a:prstGeom prst="left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17" name="Título 1"/>
          <p:cNvSpPr txBox="1"/>
          <p:nvPr/>
        </p:nvSpPr>
        <p:spPr>
          <a:xfrm>
            <a:off x="6823072" y="143339"/>
            <a:ext cx="5253148" cy="400181"/>
          </a:xfrm>
          <a:prstGeom prst="rect">
            <a:avLst/>
          </a:prstGeom>
          <a:solidFill>
            <a:srgbClr val="9D2449"/>
          </a:solidFill>
        </p:spPr>
        <p:txBody>
          <a:bodyPr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/>
                </a:solidFill>
                <a:latin typeface="Montserrat" panose="00000500000000000000" charset="0"/>
                <a:cs typeface="Montserrat" panose="00000500000000000000" charset="0"/>
              </a:rPr>
              <a:t>CATEGORÍAS</a:t>
            </a:r>
          </a:p>
        </p:txBody>
      </p:sp>
      <p:sp>
        <p:nvSpPr>
          <p:cNvPr id="18" name="Flecha derecha 1"/>
          <p:cNvSpPr/>
          <p:nvPr/>
        </p:nvSpPr>
        <p:spPr>
          <a:xfrm>
            <a:off x="5060260" y="3968592"/>
            <a:ext cx="212835" cy="14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/>
          </a:p>
        </p:txBody>
      </p:sp>
      <p:sp>
        <p:nvSpPr>
          <p:cNvPr id="19" name="Flecha doblada hacia arriba 25"/>
          <p:cNvSpPr/>
          <p:nvPr/>
        </p:nvSpPr>
        <p:spPr>
          <a:xfrm rot="5400000">
            <a:off x="3697185" y="4724913"/>
            <a:ext cx="295900" cy="322760"/>
          </a:xfrm>
          <a:prstGeom prst="bentUp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20" name="CuadroTexto 27"/>
          <p:cNvSpPr txBox="1"/>
          <p:nvPr/>
        </p:nvSpPr>
        <p:spPr>
          <a:xfrm>
            <a:off x="351101" y="1854064"/>
            <a:ext cx="1004531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Huellas digitales</a:t>
            </a: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Rasgos faciales</a:t>
            </a:r>
          </a:p>
        </p:txBody>
      </p:sp>
      <p:sp>
        <p:nvSpPr>
          <p:cNvPr id="21" name="Flecha izquierda 6"/>
          <p:cNvSpPr/>
          <p:nvPr/>
        </p:nvSpPr>
        <p:spPr>
          <a:xfrm>
            <a:off x="1559837" y="3226176"/>
            <a:ext cx="179703" cy="146957"/>
          </a:xfrm>
          <a:prstGeom prst="leftArrow">
            <a:avLst/>
          </a:prstGeom>
          <a:solidFill>
            <a:srgbClr val="9D2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/>
          </a:p>
        </p:txBody>
      </p:sp>
      <p:sp>
        <p:nvSpPr>
          <p:cNvPr id="22" name="Flecha izquierda 28"/>
          <p:cNvSpPr/>
          <p:nvPr/>
        </p:nvSpPr>
        <p:spPr>
          <a:xfrm rot="790816">
            <a:off x="2258796" y="1327189"/>
            <a:ext cx="171998" cy="1532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5" b="1"/>
          </a:p>
        </p:txBody>
      </p:sp>
      <p:sp>
        <p:nvSpPr>
          <p:cNvPr id="23" name="CuadroTexto 30"/>
          <p:cNvSpPr txBox="1"/>
          <p:nvPr/>
        </p:nvSpPr>
        <p:spPr>
          <a:xfrm>
            <a:off x="1019459" y="1137943"/>
            <a:ext cx="1193308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Étnico</a:t>
            </a:r>
          </a:p>
          <a:p>
            <a:r>
              <a:rPr lang="es-MX" sz="900" b="1" dirty="0">
                <a:latin typeface="Montserrat" panose="00000500000000000000" charset="0"/>
                <a:cs typeface="Montserrat" panose="00000500000000000000" charset="0"/>
              </a:rPr>
              <a:t>Racial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4"/>
          <p:cNvGraphicFramePr/>
          <p:nvPr/>
        </p:nvGraphicFramePr>
        <p:xfrm>
          <a:off x="1302410" y="593708"/>
          <a:ext cx="7079871" cy="47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916602" y="93016"/>
            <a:ext cx="47436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tserrat" panose="00000500000000000000" charset="0"/>
                <a:cs typeface="Arial" panose="020B0604020202020204" pitchFamily="34" charset="0"/>
              </a:rPr>
              <a:t>Avisos de privacidad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1" y="883490"/>
            <a:ext cx="2032548" cy="18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91" y="2250553"/>
            <a:ext cx="1854761" cy="18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>
            <a:off x="2351584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>
                <a:latin typeface="Montserrat" panose="00000500000000000000" charset="0"/>
                <a:ea typeface="+mj-ea"/>
                <a:cs typeface="Montserrat" panose="00000500000000000000" charset="0"/>
              </a:rPr>
              <a:t>R</a:t>
            </a:r>
            <a:r>
              <a:rPr lang="es-MX" sz="2000" b="1" dirty="0">
                <a:latin typeface="Montserrat" panose="00000500000000000000" charset="0"/>
                <a:ea typeface="+mj-ea"/>
                <a:cs typeface="Montserrat" panose="00000500000000000000" charset="0"/>
              </a:rPr>
              <a:t>ecomendaciones para que cuides tus datos personales</a:t>
            </a:r>
            <a:br>
              <a:rPr lang="es-MX" sz="2000" b="1" dirty="0">
                <a:latin typeface="Montserrat" panose="00000500000000000000" charset="0"/>
                <a:ea typeface="+mj-ea"/>
                <a:cs typeface="Montserrat" panose="00000500000000000000" charset="0"/>
              </a:rPr>
            </a:br>
            <a:r>
              <a:rPr lang="es-MX" sz="2000" b="1" dirty="0">
                <a:latin typeface="Montserrat" panose="00000500000000000000" charset="0"/>
                <a:ea typeface="+mj-ea"/>
                <a:cs typeface="Montserrat" panose="00000500000000000000" charset="0"/>
              </a:rPr>
              <a:t>Al proporcionarlos debes conocer: </a:t>
            </a:r>
          </a:p>
        </p:txBody>
      </p:sp>
      <p:pic>
        <p:nvPicPr>
          <p:cNvPr id="3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5" y="1573120"/>
            <a:ext cx="5009502" cy="3241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La “Ley Olimpia” y el combate a la violencia digital | Procuraduría Federal  del Consumidor | Gobierno | gob.m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05" y="2493447"/>
            <a:ext cx="2680079" cy="1400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5*382"/>
  <p:tag name="TABLE_ENDDRAG_RECT" val="21*3*635*382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1261</Words>
  <Application>Microsoft Office PowerPoint</Application>
  <PresentationFormat>Panorámica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SimSun</vt:lpstr>
      <vt:lpstr>Aptos</vt:lpstr>
      <vt:lpstr>Arial</vt:lpstr>
      <vt:lpstr>Arial Narrow</vt:lpstr>
      <vt:lpstr>Calibri</vt:lpstr>
      <vt:lpstr>Calibri Light</vt:lpstr>
      <vt:lpstr>Century Gothic</vt:lpstr>
      <vt:lpstr>Montserrat</vt:lpstr>
      <vt:lpstr>Palatino Linotype</vt:lpstr>
      <vt:lpstr>Times New Roman</vt:lpstr>
      <vt:lpstr>Wingdings</vt:lpstr>
      <vt:lpstr>1_Tema de Office</vt:lpstr>
      <vt:lpstr>Presentación de PowerPoint</vt:lpstr>
      <vt:lpstr>DÍA INTERNACIONAL DEL ACCESO UNIVERSAL A LA INFORMACIÓN</vt:lpstr>
      <vt:lpstr>Presentación de PowerPoint</vt:lpstr>
      <vt:lpstr>Presentación de PowerPoint</vt:lpstr>
      <vt:lpstr>Un ciudadano o su representante puede presentar ante la Unidad de Transparencia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WhatsApp es la plataforma más usada en México 94.3%   Facebook Messenger 80.5% y  Telegram 39.9% </vt:lpstr>
      <vt:lpstr>De acuerdo con la revista Expansión</vt:lpstr>
      <vt:lpstr>EJEMPLO  VERSIÓN  PÚBLICA</vt:lpstr>
      <vt:lpstr>Presentación de PowerPoint</vt:lpstr>
      <vt:lpstr>Presentación de PowerPoint</vt:lpstr>
      <vt:lpstr>MUCHAS 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CGTAI</cp:lastModifiedBy>
  <cp:revision>7</cp:revision>
  <dcterms:created xsi:type="dcterms:W3CDTF">2025-01-29T17:48:00Z</dcterms:created>
  <dcterms:modified xsi:type="dcterms:W3CDTF">2026-01-27T15:11:34Z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990839E323CA4FED968249C033E9A374_13</vt:lpwstr>
  </property>
  <property fmtid="{D5CDD505-2E9C-101B-9397-08002B2CF9AE}" pid="3" name="KSOProductBuildVer">
    <vt:lpwstr>2058-12.2.0.19805</vt:lpwstr>
  </property>
</Properties>
</file>