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#3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76FC-6D14-4C4C-8369-0C2198C386A1}" type="doc">
      <dgm:prSet loTypeId="urn:microsoft.com/office/officeart/2005/8/layout/default#1" loCatId="list" qsTypeId="urn:microsoft.com/office/officeart/2005/8/quickstyle/simple5#1" qsCatId="simple" csTypeId="urn:microsoft.com/office/officeart/2005/8/colors/accent0_3#1" csCatId="mainScheme" phldr="1"/>
      <dgm:spPr/>
      <dgm:t>
        <a:bodyPr/>
        <a:lstStyle/>
        <a:p>
          <a:endParaRPr lang="es-MX"/>
        </a:p>
      </dgm:t>
    </dgm:pt>
    <dgm:pt modelId="{11B41160-843F-4D91-AF66-75D6EAD14079}">
      <dgm:prSet phldrT="[Texto]" custT="1"/>
      <dgm:spPr>
        <a:solidFill>
          <a:srgbClr val="B68400"/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sz="1600" dirty="0">
              <a:effectLst/>
              <a:latin typeface="Montserrat" panose="00000500000000000000" pitchFamily="2" charset="0"/>
              <a:cs typeface="Arial" panose="020B0604020202020204" pitchFamily="34" charset="0"/>
            </a:rPr>
            <a:t>Son sujetos obligados a transparentar y permitir el acceso a su información y proteger los datos personales que obren en su poder: </a:t>
          </a:r>
        </a:p>
      </dgm:t>
    </dgm:pt>
    <dgm:pt modelId="{BC4B5A62-BFB3-4C7F-AD4E-1E2B07733947}" type="parTrans" cxnId="{D96C69A5-E554-4C77-B031-DCF5F61C2431}">
      <dgm:prSet/>
      <dgm:spPr/>
      <dgm:t>
        <a:bodyPr/>
        <a:lstStyle/>
        <a:p>
          <a:endParaRPr lang="es-MX"/>
        </a:p>
      </dgm:t>
    </dgm:pt>
    <dgm:pt modelId="{57C2E1BB-A970-43F3-92AB-4A8A29C3ECD0}" type="sibTrans" cxnId="{D96C69A5-E554-4C77-B031-DCF5F61C2431}">
      <dgm:prSet/>
      <dgm:spPr/>
      <dgm:t>
        <a:bodyPr/>
        <a:lstStyle/>
        <a:p>
          <a:endParaRPr lang="es-MX"/>
        </a:p>
      </dgm:t>
    </dgm:pt>
    <dgm:pt modelId="{7036254B-F276-4426-A47D-4188F194E095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pitchFamily="2" charset="0"/>
              <a:cs typeface="Arial" panose="020B0604020202020204" pitchFamily="34" charset="0"/>
            </a:rPr>
            <a:t>Cualquier autoridad, entidad, órgano y organismo de los Poderes Ejecutivo, Legislativo y Judicial, </a:t>
          </a:r>
        </a:p>
      </dgm:t>
    </dgm:pt>
    <dgm:pt modelId="{9F07336C-A167-4856-B132-B8048E5C8549}" type="parTrans" cxnId="{313057DE-F356-4075-BBCE-AADDB9B9D462}">
      <dgm:prSet/>
      <dgm:spPr/>
      <dgm:t>
        <a:bodyPr/>
        <a:lstStyle/>
        <a:p>
          <a:endParaRPr lang="es-MX"/>
        </a:p>
      </dgm:t>
    </dgm:pt>
    <dgm:pt modelId="{C5F9FCE8-07D1-4703-8F27-43B595AD9707}" type="sibTrans" cxnId="{313057DE-F356-4075-BBCE-AADDB9B9D462}">
      <dgm:prSet/>
      <dgm:spPr/>
      <dgm:t>
        <a:bodyPr/>
        <a:lstStyle/>
        <a:p>
          <a:endParaRPr lang="es-MX"/>
        </a:p>
      </dgm:t>
    </dgm:pt>
    <dgm:pt modelId="{55636A5E-64FB-4ED3-9F3D-3E72A3EE4404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pitchFamily="2" charset="0"/>
              <a:cs typeface="Arial" panose="020B0604020202020204" pitchFamily="34" charset="0"/>
            </a:rPr>
            <a:t>Órganos autónomos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EB23855-1BB6-42A7-97B0-35AE6D0E78D9}" type="parTrans" cxnId="{EAFE3F52-9B61-46D9-AFC8-336B81550D96}">
      <dgm:prSet/>
      <dgm:spPr/>
      <dgm:t>
        <a:bodyPr/>
        <a:lstStyle/>
        <a:p>
          <a:endParaRPr lang="es-MX"/>
        </a:p>
      </dgm:t>
    </dgm:pt>
    <dgm:pt modelId="{2D684D58-8236-46B5-B442-D48BCEABA91F}" type="sibTrans" cxnId="{EAFE3F52-9B61-46D9-AFC8-336B81550D96}">
      <dgm:prSet/>
      <dgm:spPr/>
      <dgm:t>
        <a:bodyPr/>
        <a:lstStyle/>
        <a:p>
          <a:endParaRPr lang="es-MX"/>
        </a:p>
      </dgm:t>
    </dgm:pt>
    <dgm:pt modelId="{F25CD209-E5DF-4725-AB1F-8E8DB94F2CF3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pitchFamily="2" charset="0"/>
              <a:cs typeface="Arial" panose="020B0604020202020204" pitchFamily="34" charset="0"/>
            </a:rPr>
            <a:t>Partidos políticos, </a:t>
          </a:r>
        </a:p>
      </dgm:t>
    </dgm:pt>
    <dgm:pt modelId="{B80D4598-225C-4EEB-805D-52C4D9DD3AA7}" type="parTrans" cxnId="{9E1BD570-82FA-47F3-A03F-51C016CB0E87}">
      <dgm:prSet/>
      <dgm:spPr/>
      <dgm:t>
        <a:bodyPr/>
        <a:lstStyle/>
        <a:p>
          <a:endParaRPr lang="es-MX"/>
        </a:p>
      </dgm:t>
    </dgm:pt>
    <dgm:pt modelId="{FFB6B618-9CD7-4BF8-AE7B-210B3A3EDE99}" type="sibTrans" cxnId="{9E1BD570-82FA-47F3-A03F-51C016CB0E87}">
      <dgm:prSet/>
      <dgm:spPr/>
      <dgm:t>
        <a:bodyPr/>
        <a:lstStyle/>
        <a:p>
          <a:endParaRPr lang="es-MX"/>
        </a:p>
      </dgm:t>
    </dgm:pt>
    <dgm:pt modelId="{37287B27-9932-41F0-8F70-871A5C9F237A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pitchFamily="2" charset="0"/>
              <a:cs typeface="Arial" panose="020B0604020202020204" pitchFamily="34" charset="0"/>
            </a:rPr>
            <a:t>Fideicomisos y fondos públicos, así como </a:t>
          </a:r>
        </a:p>
      </dgm:t>
    </dgm:pt>
    <dgm:pt modelId="{DEC33658-4A9A-43C6-8585-5C4DCEA13629}" type="parTrans" cxnId="{4C5664C3-FBDE-4D7E-AA11-2975FADECF1C}">
      <dgm:prSet/>
      <dgm:spPr/>
      <dgm:t>
        <a:bodyPr/>
        <a:lstStyle/>
        <a:p>
          <a:endParaRPr lang="es-MX"/>
        </a:p>
      </dgm:t>
    </dgm:pt>
    <dgm:pt modelId="{45F03AA9-A72F-4CFA-B4B2-8EC89952FE20}" type="sibTrans" cxnId="{4C5664C3-FBDE-4D7E-AA11-2975FADECF1C}">
      <dgm:prSet/>
      <dgm:spPr/>
      <dgm:t>
        <a:bodyPr/>
        <a:lstStyle/>
        <a:p>
          <a:endParaRPr lang="es-MX"/>
        </a:p>
      </dgm:t>
    </dgm:pt>
    <dgm:pt modelId="{6681A4E8-4A7F-4BE1-BA26-BCEE9CFEF1AE}">
      <dgm:prSet custT="1"/>
      <dgm:spPr>
        <a:solidFill>
          <a:srgbClr val="660033"/>
        </a:solidFill>
      </dgm:spPr>
      <dgm:t>
        <a:bodyPr/>
        <a:lstStyle/>
        <a:p>
          <a:pPr algn="just"/>
          <a:r>
            <a:rPr lang="es-MX" sz="1500" dirty="0">
              <a:latin typeface="Montserrat" panose="00000500000000000000" pitchFamily="2" charset="0"/>
              <a:cs typeface="Arial" panose="020B0604020202020204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gm:t>
    </dgm:pt>
    <dgm:pt modelId="{B1FBCF6E-9B13-4CE5-9F4D-B199F207BBC2}" type="parTrans" cxnId="{D72348C9-EEB4-4A97-B182-0B5B7B5378EB}">
      <dgm:prSet/>
      <dgm:spPr/>
      <dgm:t>
        <a:bodyPr/>
        <a:lstStyle/>
        <a:p>
          <a:endParaRPr lang="es-MX"/>
        </a:p>
      </dgm:t>
    </dgm:pt>
    <dgm:pt modelId="{26E8B77D-4CD6-481A-A1B2-1F5733B011C5}" type="sibTrans" cxnId="{D72348C9-EEB4-4A97-B182-0B5B7B5378EB}">
      <dgm:prSet/>
      <dgm:spPr/>
      <dgm:t>
        <a:bodyPr/>
        <a:lstStyle/>
        <a:p>
          <a:endParaRPr lang="es-MX"/>
        </a:p>
      </dgm:t>
    </dgm:pt>
    <dgm:pt modelId="{1F77C194-4798-4194-A405-8241F0573D04}" type="pres">
      <dgm:prSet presAssocID="{340176FC-6D14-4C4C-8369-0C2198C38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16882-FC5A-43FC-AE1B-D6C42679A4D7}" type="pres">
      <dgm:prSet presAssocID="{11B41160-843F-4D91-AF66-75D6EAD140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C8A4F5-933B-4D24-9409-9BB836A8FBE8}" type="pres">
      <dgm:prSet presAssocID="{57C2E1BB-A970-43F3-92AB-4A8A29C3ECD0}" presName="sibTrans" presStyleCnt="0"/>
      <dgm:spPr/>
    </dgm:pt>
    <dgm:pt modelId="{F02A71E4-3947-4912-B92F-5BCB505EBBBD}" type="pres">
      <dgm:prSet presAssocID="{7036254B-F276-4426-A47D-4188F194E0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1E961-80E8-4C1A-A469-CBA021B8CEEE}" type="pres">
      <dgm:prSet presAssocID="{C5F9FCE8-07D1-4703-8F27-43B595AD9707}" presName="sibTrans" presStyleCnt="0"/>
      <dgm:spPr/>
    </dgm:pt>
    <dgm:pt modelId="{C0C99859-91CA-4352-9D90-A6ACF64FB1A8}" type="pres">
      <dgm:prSet presAssocID="{55636A5E-64FB-4ED3-9F3D-3E72A3EE44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A3551-429C-4DC9-A1A2-64BCE00A6F10}" type="pres">
      <dgm:prSet presAssocID="{2D684D58-8236-46B5-B442-D48BCEABA91F}" presName="sibTrans" presStyleCnt="0"/>
      <dgm:spPr/>
    </dgm:pt>
    <dgm:pt modelId="{C207F45E-7A52-4300-B4F1-67FF8C580AAD}" type="pres">
      <dgm:prSet presAssocID="{F25CD209-E5DF-4725-AB1F-8E8DB94F2CF3}" presName="node" presStyleLbl="node1" presStyleIdx="3" presStyleCnt="6" custLinFactNeighborY="3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3C4F3-33E7-4660-A77B-E4356B3E9C45}" type="pres">
      <dgm:prSet presAssocID="{FFB6B618-9CD7-4BF8-AE7B-210B3A3EDE99}" presName="sibTrans" presStyleCnt="0"/>
      <dgm:spPr/>
    </dgm:pt>
    <dgm:pt modelId="{DDBD7DF6-9EE4-4FF1-B6A1-842EDDA11315}" type="pres">
      <dgm:prSet presAssocID="{37287B27-9932-41F0-8F70-871A5C9F237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16530-F521-4C92-B971-70BB69E8A31F}" type="pres">
      <dgm:prSet presAssocID="{45F03AA9-A72F-4CFA-B4B2-8EC89952FE20}" presName="sibTrans" presStyleCnt="0"/>
      <dgm:spPr/>
    </dgm:pt>
    <dgm:pt modelId="{0EA25C9E-AA15-40A5-BE43-9CA0000A12CB}" type="pres">
      <dgm:prSet presAssocID="{6681A4E8-4A7F-4BE1-BA26-BCEE9CFEF1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FE3F52-9B61-46D9-AFC8-336B81550D96}" srcId="{340176FC-6D14-4C4C-8369-0C2198C386A1}" destId="{55636A5E-64FB-4ED3-9F3D-3E72A3EE4404}" srcOrd="2" destOrd="0" parTransId="{2EB23855-1BB6-42A7-97B0-35AE6D0E78D9}" sibTransId="{2D684D58-8236-46B5-B442-D48BCEABA91F}"/>
    <dgm:cxn modelId="{DCE1F269-793B-4DCF-AE9B-F2563532CFC5}" type="presOf" srcId="{55636A5E-64FB-4ED3-9F3D-3E72A3EE4404}" destId="{C0C99859-91CA-4352-9D90-A6ACF64FB1A8}" srcOrd="0" destOrd="0" presId="urn:microsoft.com/office/officeart/2005/8/layout/default#1"/>
    <dgm:cxn modelId="{2793DE05-2BFF-4B53-AC0D-EF3B8B53D8B8}" type="presOf" srcId="{6681A4E8-4A7F-4BE1-BA26-BCEE9CFEF1AE}" destId="{0EA25C9E-AA15-40A5-BE43-9CA0000A12CB}" srcOrd="0" destOrd="0" presId="urn:microsoft.com/office/officeart/2005/8/layout/default#1"/>
    <dgm:cxn modelId="{D26BEC93-4606-4A8A-9894-F8754A093C3E}" type="presOf" srcId="{7036254B-F276-4426-A47D-4188F194E095}" destId="{F02A71E4-3947-4912-B92F-5BCB505EBBBD}" srcOrd="0" destOrd="0" presId="urn:microsoft.com/office/officeart/2005/8/layout/default#1"/>
    <dgm:cxn modelId="{2C734F16-2D55-4D5B-A788-9D4C77C9E37F}" type="presOf" srcId="{F25CD209-E5DF-4725-AB1F-8E8DB94F2CF3}" destId="{C207F45E-7A52-4300-B4F1-67FF8C580AAD}" srcOrd="0" destOrd="0" presId="urn:microsoft.com/office/officeart/2005/8/layout/default#1"/>
    <dgm:cxn modelId="{F981A30F-2E94-4091-AE55-A8053893A16F}" type="presOf" srcId="{11B41160-843F-4D91-AF66-75D6EAD14079}" destId="{E7116882-FC5A-43FC-AE1B-D6C42679A4D7}" srcOrd="0" destOrd="0" presId="urn:microsoft.com/office/officeart/2005/8/layout/default#1"/>
    <dgm:cxn modelId="{313057DE-F356-4075-BBCE-AADDB9B9D462}" srcId="{340176FC-6D14-4C4C-8369-0C2198C386A1}" destId="{7036254B-F276-4426-A47D-4188F194E095}" srcOrd="1" destOrd="0" parTransId="{9F07336C-A167-4856-B132-B8048E5C8549}" sibTransId="{C5F9FCE8-07D1-4703-8F27-43B595AD9707}"/>
    <dgm:cxn modelId="{567FC780-5735-4D68-A646-3788333EA47A}" type="presOf" srcId="{37287B27-9932-41F0-8F70-871A5C9F237A}" destId="{DDBD7DF6-9EE4-4FF1-B6A1-842EDDA11315}" srcOrd="0" destOrd="0" presId="urn:microsoft.com/office/officeart/2005/8/layout/default#1"/>
    <dgm:cxn modelId="{D72348C9-EEB4-4A97-B182-0B5B7B5378EB}" srcId="{340176FC-6D14-4C4C-8369-0C2198C386A1}" destId="{6681A4E8-4A7F-4BE1-BA26-BCEE9CFEF1AE}" srcOrd="5" destOrd="0" parTransId="{B1FBCF6E-9B13-4CE5-9F4D-B199F207BBC2}" sibTransId="{26E8B77D-4CD6-481A-A1B2-1F5733B011C5}"/>
    <dgm:cxn modelId="{D96C69A5-E554-4C77-B031-DCF5F61C2431}" srcId="{340176FC-6D14-4C4C-8369-0C2198C386A1}" destId="{11B41160-843F-4D91-AF66-75D6EAD14079}" srcOrd="0" destOrd="0" parTransId="{BC4B5A62-BFB3-4C7F-AD4E-1E2B07733947}" sibTransId="{57C2E1BB-A970-43F3-92AB-4A8A29C3ECD0}"/>
    <dgm:cxn modelId="{4C5664C3-FBDE-4D7E-AA11-2975FADECF1C}" srcId="{340176FC-6D14-4C4C-8369-0C2198C386A1}" destId="{37287B27-9932-41F0-8F70-871A5C9F237A}" srcOrd="4" destOrd="0" parTransId="{DEC33658-4A9A-43C6-8585-5C4DCEA13629}" sibTransId="{45F03AA9-A72F-4CFA-B4B2-8EC89952FE20}"/>
    <dgm:cxn modelId="{9E1BD570-82FA-47F3-A03F-51C016CB0E87}" srcId="{340176FC-6D14-4C4C-8369-0C2198C386A1}" destId="{F25CD209-E5DF-4725-AB1F-8E8DB94F2CF3}" srcOrd="3" destOrd="0" parTransId="{B80D4598-225C-4EEB-805D-52C4D9DD3AA7}" sibTransId="{FFB6B618-9CD7-4BF8-AE7B-210B3A3EDE99}"/>
    <dgm:cxn modelId="{25E79A3F-5091-415E-9B46-18F63EAEF695}" type="presOf" srcId="{340176FC-6D14-4C4C-8369-0C2198C386A1}" destId="{1F77C194-4798-4194-A405-8241F0573D04}" srcOrd="0" destOrd="0" presId="urn:microsoft.com/office/officeart/2005/8/layout/default#1"/>
    <dgm:cxn modelId="{1EE54B0F-CD1B-4F08-9C37-A06BAD791B37}" type="presParOf" srcId="{1F77C194-4798-4194-A405-8241F0573D04}" destId="{E7116882-FC5A-43FC-AE1B-D6C42679A4D7}" srcOrd="0" destOrd="0" presId="urn:microsoft.com/office/officeart/2005/8/layout/default#1"/>
    <dgm:cxn modelId="{77B4E099-C9F7-485B-AB22-45191EEB3F9B}" type="presParOf" srcId="{1F77C194-4798-4194-A405-8241F0573D04}" destId="{6AC8A4F5-933B-4D24-9409-9BB836A8FBE8}" srcOrd="1" destOrd="0" presId="urn:microsoft.com/office/officeart/2005/8/layout/default#1"/>
    <dgm:cxn modelId="{78F641B3-C40B-4BAC-BDF9-EC4D73444F6D}" type="presParOf" srcId="{1F77C194-4798-4194-A405-8241F0573D04}" destId="{F02A71E4-3947-4912-B92F-5BCB505EBBBD}" srcOrd="2" destOrd="0" presId="urn:microsoft.com/office/officeart/2005/8/layout/default#1"/>
    <dgm:cxn modelId="{B52A4EB2-FC8C-4618-A993-65DD79F5572A}" type="presParOf" srcId="{1F77C194-4798-4194-A405-8241F0573D04}" destId="{D341E961-80E8-4C1A-A469-CBA021B8CEEE}" srcOrd="3" destOrd="0" presId="urn:microsoft.com/office/officeart/2005/8/layout/default#1"/>
    <dgm:cxn modelId="{5FD92C90-26C6-4BAA-B19A-97DE7AAC06F2}" type="presParOf" srcId="{1F77C194-4798-4194-A405-8241F0573D04}" destId="{C0C99859-91CA-4352-9D90-A6ACF64FB1A8}" srcOrd="4" destOrd="0" presId="urn:microsoft.com/office/officeart/2005/8/layout/default#1"/>
    <dgm:cxn modelId="{A6A7758C-CAC6-4C92-B548-869742C8D80D}" type="presParOf" srcId="{1F77C194-4798-4194-A405-8241F0573D04}" destId="{240A3551-429C-4DC9-A1A2-64BCE00A6F10}" srcOrd="5" destOrd="0" presId="urn:microsoft.com/office/officeart/2005/8/layout/default#1"/>
    <dgm:cxn modelId="{66007879-E5A6-467E-8F5D-E1434FA08360}" type="presParOf" srcId="{1F77C194-4798-4194-A405-8241F0573D04}" destId="{C207F45E-7A52-4300-B4F1-67FF8C580AAD}" srcOrd="6" destOrd="0" presId="urn:microsoft.com/office/officeart/2005/8/layout/default#1"/>
    <dgm:cxn modelId="{38D1695F-28AF-48BD-A1EE-48D4D0EEB369}" type="presParOf" srcId="{1F77C194-4798-4194-A405-8241F0573D04}" destId="{1003C4F3-33E7-4660-A77B-E4356B3E9C45}" srcOrd="7" destOrd="0" presId="urn:microsoft.com/office/officeart/2005/8/layout/default#1"/>
    <dgm:cxn modelId="{BED052D9-C78C-40CB-A3A6-E598130335E3}" type="presParOf" srcId="{1F77C194-4798-4194-A405-8241F0573D04}" destId="{DDBD7DF6-9EE4-4FF1-B6A1-842EDDA11315}" srcOrd="8" destOrd="0" presId="urn:microsoft.com/office/officeart/2005/8/layout/default#1"/>
    <dgm:cxn modelId="{FB4DCC80-236B-4C25-BFE8-D2F2484DE77B}" type="presParOf" srcId="{1F77C194-4798-4194-A405-8241F0573D04}" destId="{59116530-F521-4C92-B971-70BB69E8A31F}" srcOrd="9" destOrd="0" presId="urn:microsoft.com/office/officeart/2005/8/layout/default#1"/>
    <dgm:cxn modelId="{22FBC1A6-23EC-4B59-9063-811CB8AD5CF2}" type="presParOf" srcId="{1F77C194-4798-4194-A405-8241F0573D04}" destId="{0EA25C9E-AA15-40A5-BE43-9CA0000A12C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#8" qsCatId="simple" csTypeId="urn:microsoft.com/office/officeart/2005/8/colors/colorful4#2" csCatId="colorful" phldr="1"/>
      <dgm:spPr/>
      <dgm:t>
        <a:bodyPr/>
        <a:lstStyle/>
        <a:p>
          <a:endParaRPr lang="es-MX"/>
        </a:p>
      </dgm:t>
    </dgm:pt>
    <dgm:pt modelId="{037A983D-2839-4AC8-8620-24FF6789AC23}">
      <dgm:prSet phldrT="[Texto]"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De tu ideología</a:t>
          </a:r>
          <a:endParaRPr lang="es-MX" sz="1200" dirty="0"/>
        </a:p>
      </dgm:t>
    </dgm:pt>
    <dgm:pt modelId="{BBCA560F-6869-4AB7-90BE-22D884AC8EE4}" type="parTrans" cxnId="{E8743D08-F4E6-4B02-8306-085FF9B1C1FF}">
      <dgm:prSet/>
      <dgm:spPr/>
      <dgm:t>
        <a:bodyPr/>
        <a:lstStyle/>
        <a:p>
          <a:endParaRPr lang="es-MX" sz="1200"/>
        </a:p>
      </dgm:t>
    </dgm:pt>
    <dgm:pt modelId="{5334E485-14E6-4761-8EC4-21E63B7E749F}" type="sibTrans" cxnId="{E8743D08-F4E6-4B02-8306-085FF9B1C1FF}">
      <dgm:prSet/>
      <dgm:spPr/>
      <dgm:t>
        <a:bodyPr/>
        <a:lstStyle/>
        <a:p>
          <a:endParaRPr lang="es-MX" sz="1200"/>
        </a:p>
      </dgm:t>
    </dgm:pt>
    <dgm:pt modelId="{9A69115E-9AD4-416F-A7D3-EBB034252DAE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De tu salud</a:t>
          </a:r>
        </a:p>
      </dgm:t>
    </dgm:pt>
    <dgm:pt modelId="{B57B9E01-8FB0-4EFE-B5F1-125FC790F163}" type="parTrans" cxnId="{AF34100B-BF97-41F3-ACA0-CA61A760D5B2}">
      <dgm:prSet/>
      <dgm:spPr/>
      <dgm:t>
        <a:bodyPr/>
        <a:lstStyle/>
        <a:p>
          <a:endParaRPr lang="es-MX" sz="1200"/>
        </a:p>
      </dgm:t>
    </dgm:pt>
    <dgm:pt modelId="{3CC3AF41-9D25-4D83-A7FF-82EBFE69F910}" type="sibTrans" cxnId="{AF34100B-BF97-41F3-ACA0-CA61A760D5B2}">
      <dgm:prSet/>
      <dgm:spPr/>
      <dgm:t>
        <a:bodyPr/>
        <a:lstStyle/>
        <a:p>
          <a:endParaRPr lang="es-MX" sz="1200"/>
        </a:p>
      </dgm:t>
    </dgm:pt>
    <dgm:pt modelId="{F9FA4834-6261-49A3-8F7E-85A92E89EDAC}">
      <dgm:prSet phldrT="[Texto]"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Religión, afiliación o preferencia política, sindical, participación en organizaciones civiles… </a:t>
          </a:r>
          <a:endParaRPr lang="es-MX" sz="1200" dirty="0"/>
        </a:p>
      </dgm:t>
    </dgm:pt>
    <dgm:pt modelId="{C20FE2BD-CBB5-4044-BDEF-0D368FF88754}" type="parTrans" cxnId="{03050467-8E1E-480D-856E-37D2A114CD9E}">
      <dgm:prSet/>
      <dgm:spPr/>
      <dgm:t>
        <a:bodyPr/>
        <a:lstStyle/>
        <a:p>
          <a:endParaRPr lang="es-MX" sz="1200"/>
        </a:p>
      </dgm:t>
    </dgm:pt>
    <dgm:pt modelId="{4354F54A-260C-4027-93D4-48F73F45F662}" type="sibTrans" cxnId="{03050467-8E1E-480D-856E-37D2A114CD9E}">
      <dgm:prSet/>
      <dgm:spPr/>
      <dgm:t>
        <a:bodyPr/>
        <a:lstStyle/>
        <a:p>
          <a:endParaRPr lang="es-MX" sz="1200"/>
        </a:p>
      </dgm:t>
    </dgm:pt>
    <dgm:pt modelId="{0AF7A4AE-F50D-4BA6-BE82-E33ACBF98683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Estado de salud, historial y estudios clínicos, enfermedades, tratamientos médicos, medicamentos, alergias, embarazos, condición psicológica y/o psiquiátrica… </a:t>
          </a:r>
        </a:p>
      </dgm:t>
    </dgm:pt>
    <dgm:pt modelId="{2EF2A9D2-1232-4378-AC4C-FE1491011D04}" type="parTrans" cxnId="{84DBF34E-80C7-4F75-A229-FBE62E462B45}">
      <dgm:prSet/>
      <dgm:spPr/>
      <dgm:t>
        <a:bodyPr/>
        <a:lstStyle/>
        <a:p>
          <a:endParaRPr lang="es-MX" sz="1200"/>
        </a:p>
      </dgm:t>
    </dgm:pt>
    <dgm:pt modelId="{F693D065-E267-43D2-B192-D1B46EA809E3}" type="sibTrans" cxnId="{84DBF34E-80C7-4F75-A229-FBE62E462B45}">
      <dgm:prSet/>
      <dgm:spPr/>
      <dgm:t>
        <a:bodyPr/>
        <a:lstStyle/>
        <a:p>
          <a:endParaRPr lang="es-MX" sz="1200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9CFB9B3-71FD-4ED5-A512-BCFC09E8AB82}" type="pres">
      <dgm:prSet presAssocID="{037A983D-2839-4AC8-8620-24FF6789AC23}" presName="thickLine" presStyleLbl="alignNode1" presStyleIdx="0" presStyleCnt="2"/>
      <dgm:spPr/>
    </dgm:pt>
    <dgm:pt modelId="{2C0ACA61-78FF-42F1-9F7B-2C28BCD1CB16}" type="pres">
      <dgm:prSet presAssocID="{037A983D-2839-4AC8-8620-24FF6789AC23}" presName="horz1" presStyleCnt="0"/>
      <dgm:spPr/>
    </dgm:pt>
    <dgm:pt modelId="{6C7569AE-0FD4-431F-A659-52DF1F3BCCEE}" type="pres">
      <dgm:prSet presAssocID="{037A983D-2839-4AC8-8620-24FF6789AC23}" presName="tx1" presStyleLbl="revTx" presStyleIdx="0" presStyleCnt="4"/>
      <dgm:spPr/>
      <dgm:t>
        <a:bodyPr/>
        <a:lstStyle/>
        <a:p>
          <a:endParaRPr lang="es-ES"/>
        </a:p>
      </dgm:t>
    </dgm:pt>
    <dgm:pt modelId="{3464EB35-D9AA-418D-AF71-E3389CBACEC0}" type="pres">
      <dgm:prSet presAssocID="{037A983D-2839-4AC8-8620-24FF6789AC23}" presName="vert1" presStyleCnt="0"/>
      <dgm:spPr/>
    </dgm:pt>
    <dgm:pt modelId="{34E659AD-30F1-497C-867C-288DDED7C960}" type="pres">
      <dgm:prSet presAssocID="{F9FA4834-6261-49A3-8F7E-85A92E89EDAC}" presName="vertSpace2a" presStyleCnt="0"/>
      <dgm:spPr/>
    </dgm:pt>
    <dgm:pt modelId="{151EF13A-434E-48F8-A08D-D8DBBFD6943F}" type="pres">
      <dgm:prSet presAssocID="{F9FA4834-6261-49A3-8F7E-85A92E89EDAC}" presName="horz2" presStyleCnt="0"/>
      <dgm:spPr/>
    </dgm:pt>
    <dgm:pt modelId="{06B70C4A-FE43-44BE-8131-669F8E39A42E}" type="pres">
      <dgm:prSet presAssocID="{F9FA4834-6261-49A3-8F7E-85A92E89EDAC}" presName="horzSpace2" presStyleCnt="0"/>
      <dgm:spPr/>
    </dgm:pt>
    <dgm:pt modelId="{E2F1425A-A25B-484B-AF49-D3F7F46264D2}" type="pres">
      <dgm:prSet presAssocID="{F9FA4834-6261-49A3-8F7E-85A92E89EDAC}" presName="tx2" presStyleLbl="revTx" presStyleIdx="1" presStyleCnt="4"/>
      <dgm:spPr/>
      <dgm:t>
        <a:bodyPr/>
        <a:lstStyle/>
        <a:p>
          <a:endParaRPr lang="es-ES"/>
        </a:p>
      </dgm:t>
    </dgm:pt>
    <dgm:pt modelId="{99F33D2B-A519-4B62-9672-E6CA8CC764CD}" type="pres">
      <dgm:prSet presAssocID="{F9FA4834-6261-49A3-8F7E-85A92E89EDAC}" presName="vert2" presStyleCnt="0"/>
      <dgm:spPr/>
    </dgm:pt>
    <dgm:pt modelId="{784155CE-C38F-4172-9995-A239B5D7D6FC}" type="pres">
      <dgm:prSet presAssocID="{F9FA4834-6261-49A3-8F7E-85A92E89EDAC}" presName="thinLine2b" presStyleLbl="callout" presStyleIdx="0" presStyleCnt="2"/>
      <dgm:spPr/>
    </dgm:pt>
    <dgm:pt modelId="{ED00A338-142D-4953-80A9-E02BCA0AA762}" type="pres">
      <dgm:prSet presAssocID="{F9FA4834-6261-49A3-8F7E-85A92E89EDAC}" presName="vertSpace2b" presStyleCnt="0"/>
      <dgm:spPr/>
    </dgm:pt>
    <dgm:pt modelId="{A7CA0215-EE3E-4039-9A97-F6500DAF7734}" type="pres">
      <dgm:prSet presAssocID="{9A69115E-9AD4-416F-A7D3-EBB034252DAE}" presName="thickLine" presStyleLbl="alignNode1" presStyleIdx="1" presStyleCnt="2"/>
      <dgm:spPr/>
    </dgm:pt>
    <dgm:pt modelId="{8149A9EE-3BED-4A7D-9652-E9F9B3A5D1AD}" type="pres">
      <dgm:prSet presAssocID="{9A69115E-9AD4-416F-A7D3-EBB034252DAE}" presName="horz1" presStyleCnt="0"/>
      <dgm:spPr/>
    </dgm:pt>
    <dgm:pt modelId="{BFAFE7C9-4A6F-4DB0-91D4-00308A446A6A}" type="pres">
      <dgm:prSet presAssocID="{9A69115E-9AD4-416F-A7D3-EBB034252DAE}" presName="tx1" presStyleLbl="revTx" presStyleIdx="2" presStyleCnt="4"/>
      <dgm:spPr/>
      <dgm:t>
        <a:bodyPr/>
        <a:lstStyle/>
        <a:p>
          <a:endParaRPr lang="es-ES"/>
        </a:p>
      </dgm:t>
    </dgm:pt>
    <dgm:pt modelId="{3F514FD1-4432-41B7-8817-4D0C0134672B}" type="pres">
      <dgm:prSet presAssocID="{9A69115E-9AD4-416F-A7D3-EBB034252DAE}" presName="vert1" presStyleCnt="0"/>
      <dgm:spPr/>
    </dgm:pt>
    <dgm:pt modelId="{96549C01-76D5-420D-A85E-B0C799DEFD56}" type="pres">
      <dgm:prSet presAssocID="{0AF7A4AE-F50D-4BA6-BE82-E33ACBF98683}" presName="vertSpace2a" presStyleCnt="0"/>
      <dgm:spPr/>
    </dgm:pt>
    <dgm:pt modelId="{59C20FFA-898D-4D9D-8BAB-37E3FC5A9335}" type="pres">
      <dgm:prSet presAssocID="{0AF7A4AE-F50D-4BA6-BE82-E33ACBF98683}" presName="horz2" presStyleCnt="0"/>
      <dgm:spPr/>
    </dgm:pt>
    <dgm:pt modelId="{CDEB9B2F-46B2-4D84-825B-FCF910AE469C}" type="pres">
      <dgm:prSet presAssocID="{0AF7A4AE-F50D-4BA6-BE82-E33ACBF98683}" presName="horzSpace2" presStyleCnt="0"/>
      <dgm:spPr/>
    </dgm:pt>
    <dgm:pt modelId="{2C9D1DD0-4299-4268-9051-AD173D217FDB}" type="pres">
      <dgm:prSet presAssocID="{0AF7A4AE-F50D-4BA6-BE82-E33ACBF98683}" presName="tx2" presStyleLbl="revTx" presStyleIdx="3" presStyleCnt="4" custScaleY="130890"/>
      <dgm:spPr/>
      <dgm:t>
        <a:bodyPr/>
        <a:lstStyle/>
        <a:p>
          <a:endParaRPr lang="es-ES"/>
        </a:p>
      </dgm:t>
    </dgm:pt>
    <dgm:pt modelId="{78DF41A9-8E8C-4FDA-A639-8AC5069CBF37}" type="pres">
      <dgm:prSet presAssocID="{0AF7A4AE-F50D-4BA6-BE82-E33ACBF98683}" presName="vert2" presStyleCnt="0"/>
      <dgm:spPr/>
    </dgm:pt>
    <dgm:pt modelId="{64BF48D4-05E6-4F2D-87E7-E2C5236FD537}" type="pres">
      <dgm:prSet presAssocID="{0AF7A4AE-F50D-4BA6-BE82-E33ACBF98683}" presName="thinLine2b" presStyleLbl="callout" presStyleIdx="1" presStyleCnt="2"/>
      <dgm:spPr/>
    </dgm:pt>
    <dgm:pt modelId="{E231A511-863C-4DB1-8CAF-6A4BF60FBD6A}" type="pres">
      <dgm:prSet presAssocID="{0AF7A4AE-F50D-4BA6-BE82-E33ACBF98683}" presName="vertSpace2b" presStyleCnt="0"/>
      <dgm:spPr/>
    </dgm:pt>
  </dgm:ptLst>
  <dgm:cxnLst>
    <dgm:cxn modelId="{03050467-8E1E-480D-856E-37D2A114CD9E}" srcId="{037A983D-2839-4AC8-8620-24FF6789AC23}" destId="{F9FA4834-6261-49A3-8F7E-85A92E89EDAC}" srcOrd="0" destOrd="0" parTransId="{C20FE2BD-CBB5-4044-BDEF-0D368FF88754}" sibTransId="{4354F54A-260C-4027-93D4-48F73F45F662}"/>
    <dgm:cxn modelId="{84DBF34E-80C7-4F75-A229-FBE62E462B45}" srcId="{9A69115E-9AD4-416F-A7D3-EBB034252DAE}" destId="{0AF7A4AE-F50D-4BA6-BE82-E33ACBF98683}" srcOrd="0" destOrd="0" parTransId="{2EF2A9D2-1232-4378-AC4C-FE1491011D04}" sibTransId="{F693D065-E267-43D2-B192-D1B46EA809E3}"/>
    <dgm:cxn modelId="{DA12F5FC-3A00-4AF5-8B7C-0C5BF3C5B6AE}" type="presOf" srcId="{037A983D-2839-4AC8-8620-24FF6789AC23}" destId="{6C7569AE-0FD4-431F-A659-52DF1F3BCCEE}" srcOrd="0" destOrd="0" presId="urn:microsoft.com/office/officeart/2008/layout/LinedList"/>
    <dgm:cxn modelId="{8B3D3A45-8A7A-42F2-856D-D36202F1DC56}" type="presOf" srcId="{0AF7A4AE-F50D-4BA6-BE82-E33ACBF98683}" destId="{2C9D1DD0-4299-4268-9051-AD173D217FDB}" srcOrd="0" destOrd="0" presId="urn:microsoft.com/office/officeart/2008/layout/LinedList"/>
    <dgm:cxn modelId="{AF34100B-BF97-41F3-ACA0-CA61A760D5B2}" srcId="{CB6F7135-60F5-43C2-B80B-2A8BDF272866}" destId="{9A69115E-9AD4-416F-A7D3-EBB034252DAE}" srcOrd="1" destOrd="0" parTransId="{B57B9E01-8FB0-4EFE-B5F1-125FC790F163}" sibTransId="{3CC3AF41-9D25-4D83-A7FF-82EBFE69F910}"/>
    <dgm:cxn modelId="{E102B3FB-9B8F-4012-891B-01BC194E6A28}" type="presOf" srcId="{9A69115E-9AD4-416F-A7D3-EBB034252DAE}" destId="{BFAFE7C9-4A6F-4DB0-91D4-00308A446A6A}" srcOrd="0" destOrd="0" presId="urn:microsoft.com/office/officeart/2008/layout/LinedList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C8C6DF2D-FF5B-40B8-85DF-E57538DF6263}" type="presOf" srcId="{F9FA4834-6261-49A3-8F7E-85A92E89EDAC}" destId="{E2F1425A-A25B-484B-AF49-D3F7F46264D2}" srcOrd="0" destOrd="0" presId="urn:microsoft.com/office/officeart/2008/layout/LinedList"/>
    <dgm:cxn modelId="{E8743D08-F4E6-4B02-8306-085FF9B1C1FF}" srcId="{CB6F7135-60F5-43C2-B80B-2A8BDF272866}" destId="{037A983D-2839-4AC8-8620-24FF6789AC23}" srcOrd="0" destOrd="0" parTransId="{BBCA560F-6869-4AB7-90BE-22D884AC8EE4}" sibTransId="{5334E485-14E6-4761-8EC4-21E63B7E749F}"/>
    <dgm:cxn modelId="{526EB82C-E832-4D49-8AF7-F94EB8E5D3DB}" type="presParOf" srcId="{5E8D66A7-2882-48C6-A064-A83C9C1BA1FA}" destId="{F9CFB9B3-71FD-4ED5-A512-BCFC09E8AB82}" srcOrd="0" destOrd="0" presId="urn:microsoft.com/office/officeart/2008/layout/LinedList"/>
    <dgm:cxn modelId="{D8D53969-0BE4-4EAB-9F4E-6BCFE2861416}" type="presParOf" srcId="{5E8D66A7-2882-48C6-A064-A83C9C1BA1FA}" destId="{2C0ACA61-78FF-42F1-9F7B-2C28BCD1CB16}" srcOrd="1" destOrd="0" presId="urn:microsoft.com/office/officeart/2008/layout/LinedList"/>
    <dgm:cxn modelId="{4F657EAF-45CE-40D0-AC51-99CD4671C341}" type="presParOf" srcId="{2C0ACA61-78FF-42F1-9F7B-2C28BCD1CB16}" destId="{6C7569AE-0FD4-431F-A659-52DF1F3BCCEE}" srcOrd="0" destOrd="0" presId="urn:microsoft.com/office/officeart/2008/layout/LinedList"/>
    <dgm:cxn modelId="{707F03C5-BF0B-40BE-A8C2-1C6B08C9CD9D}" type="presParOf" srcId="{2C0ACA61-78FF-42F1-9F7B-2C28BCD1CB16}" destId="{3464EB35-D9AA-418D-AF71-E3389CBACEC0}" srcOrd="1" destOrd="0" presId="urn:microsoft.com/office/officeart/2008/layout/LinedList"/>
    <dgm:cxn modelId="{43C4CEC3-62FB-4B08-BD17-6A1D57BD9749}" type="presParOf" srcId="{3464EB35-D9AA-418D-AF71-E3389CBACEC0}" destId="{34E659AD-30F1-497C-867C-288DDED7C960}" srcOrd="0" destOrd="0" presId="urn:microsoft.com/office/officeart/2008/layout/LinedList"/>
    <dgm:cxn modelId="{4B65BFDA-DD6D-4602-AC19-5DF5C6CDC68A}" type="presParOf" srcId="{3464EB35-D9AA-418D-AF71-E3389CBACEC0}" destId="{151EF13A-434E-48F8-A08D-D8DBBFD6943F}" srcOrd="1" destOrd="0" presId="urn:microsoft.com/office/officeart/2008/layout/LinedList"/>
    <dgm:cxn modelId="{5475AA59-88F4-47E5-A318-22F8B5A05B69}" type="presParOf" srcId="{151EF13A-434E-48F8-A08D-D8DBBFD6943F}" destId="{06B70C4A-FE43-44BE-8131-669F8E39A42E}" srcOrd="0" destOrd="0" presId="urn:microsoft.com/office/officeart/2008/layout/LinedList"/>
    <dgm:cxn modelId="{6AA6B71F-D734-4880-8956-98C9B9722DE6}" type="presParOf" srcId="{151EF13A-434E-48F8-A08D-D8DBBFD6943F}" destId="{E2F1425A-A25B-484B-AF49-D3F7F46264D2}" srcOrd="1" destOrd="0" presId="urn:microsoft.com/office/officeart/2008/layout/LinedList"/>
    <dgm:cxn modelId="{16B34277-148A-46EA-B71D-21BC3293E937}" type="presParOf" srcId="{151EF13A-434E-48F8-A08D-D8DBBFD6943F}" destId="{99F33D2B-A519-4B62-9672-E6CA8CC764CD}" srcOrd="2" destOrd="0" presId="urn:microsoft.com/office/officeart/2008/layout/LinedList"/>
    <dgm:cxn modelId="{05B9F29A-4B4B-4532-A32A-AE1D489A1595}" type="presParOf" srcId="{3464EB35-D9AA-418D-AF71-E3389CBACEC0}" destId="{784155CE-C38F-4172-9995-A239B5D7D6FC}" srcOrd="2" destOrd="0" presId="urn:microsoft.com/office/officeart/2008/layout/LinedList"/>
    <dgm:cxn modelId="{BEB593D3-6D7C-4645-8D31-32BCD8B02DBD}" type="presParOf" srcId="{3464EB35-D9AA-418D-AF71-E3389CBACEC0}" destId="{ED00A338-142D-4953-80A9-E02BCA0AA762}" srcOrd="3" destOrd="0" presId="urn:microsoft.com/office/officeart/2008/layout/LinedList"/>
    <dgm:cxn modelId="{CEB5AB00-5557-4DA8-94B9-8360102238FB}" type="presParOf" srcId="{5E8D66A7-2882-48C6-A064-A83C9C1BA1FA}" destId="{A7CA0215-EE3E-4039-9A97-F6500DAF7734}" srcOrd="2" destOrd="0" presId="urn:microsoft.com/office/officeart/2008/layout/LinedList"/>
    <dgm:cxn modelId="{1400D4EA-206C-47D3-96E3-E8E17EF01A1A}" type="presParOf" srcId="{5E8D66A7-2882-48C6-A064-A83C9C1BA1FA}" destId="{8149A9EE-3BED-4A7D-9652-E9F9B3A5D1AD}" srcOrd="3" destOrd="0" presId="urn:microsoft.com/office/officeart/2008/layout/LinedList"/>
    <dgm:cxn modelId="{CC79F876-CF02-4CD1-8BDE-B7932D70BF44}" type="presParOf" srcId="{8149A9EE-3BED-4A7D-9652-E9F9B3A5D1AD}" destId="{BFAFE7C9-4A6F-4DB0-91D4-00308A446A6A}" srcOrd="0" destOrd="0" presId="urn:microsoft.com/office/officeart/2008/layout/LinedList"/>
    <dgm:cxn modelId="{1DF3717E-1C2F-450B-B970-1FCFA5C87931}" type="presParOf" srcId="{8149A9EE-3BED-4A7D-9652-E9F9B3A5D1AD}" destId="{3F514FD1-4432-41B7-8817-4D0C0134672B}" srcOrd="1" destOrd="0" presId="urn:microsoft.com/office/officeart/2008/layout/LinedList"/>
    <dgm:cxn modelId="{60154AB1-37D5-443B-9670-7D15C1E7C4C8}" type="presParOf" srcId="{3F514FD1-4432-41B7-8817-4D0C0134672B}" destId="{96549C01-76D5-420D-A85E-B0C799DEFD56}" srcOrd="0" destOrd="0" presId="urn:microsoft.com/office/officeart/2008/layout/LinedList"/>
    <dgm:cxn modelId="{852B0C72-E080-4077-A25B-0E3B68A57430}" type="presParOf" srcId="{3F514FD1-4432-41B7-8817-4D0C0134672B}" destId="{59C20FFA-898D-4D9D-8BAB-37E3FC5A9335}" srcOrd="1" destOrd="0" presId="urn:microsoft.com/office/officeart/2008/layout/LinedList"/>
    <dgm:cxn modelId="{BCB5ECAC-965A-4AB2-A0D1-CF9E983DD369}" type="presParOf" srcId="{59C20FFA-898D-4D9D-8BAB-37E3FC5A9335}" destId="{CDEB9B2F-46B2-4D84-825B-FCF910AE469C}" srcOrd="0" destOrd="0" presId="urn:microsoft.com/office/officeart/2008/layout/LinedList"/>
    <dgm:cxn modelId="{2EA2C5D1-7056-4CF1-BBB5-562A71552A0F}" type="presParOf" srcId="{59C20FFA-898D-4D9D-8BAB-37E3FC5A9335}" destId="{2C9D1DD0-4299-4268-9051-AD173D217FDB}" srcOrd="1" destOrd="0" presId="urn:microsoft.com/office/officeart/2008/layout/LinedList"/>
    <dgm:cxn modelId="{1F642CF9-1CE7-4948-AEBA-DD8C2F3616CD}" type="presParOf" srcId="{59C20FFA-898D-4D9D-8BAB-37E3FC5A9335}" destId="{78DF41A9-8E8C-4FDA-A639-8AC5069CBF37}" srcOrd="2" destOrd="0" presId="urn:microsoft.com/office/officeart/2008/layout/LinedList"/>
    <dgm:cxn modelId="{00BAD145-0506-4FF0-A433-A3E37A1F6CB4}" type="presParOf" srcId="{3F514FD1-4432-41B7-8817-4D0C0134672B}" destId="{64BF48D4-05E6-4F2D-87E7-E2C5236FD537}" srcOrd="2" destOrd="0" presId="urn:microsoft.com/office/officeart/2008/layout/LinedList"/>
    <dgm:cxn modelId="{3FA7E77B-C9C7-49A8-B030-078121D75418}" type="presParOf" srcId="{3F514FD1-4432-41B7-8817-4D0C0134672B}" destId="{E231A511-863C-4DB1-8CAF-6A4BF60FBD6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#9" qsCatId="simple" csTypeId="urn:microsoft.com/office/officeart/2005/8/colors/colorful4#3" csCatId="colorful" phldr="1"/>
      <dgm:spPr/>
      <dgm:t>
        <a:bodyPr/>
        <a:lstStyle/>
        <a:p>
          <a:endParaRPr lang="es-MX"/>
        </a:p>
      </dgm:t>
    </dgm:pt>
    <dgm:pt modelId="{9A12E3A9-87FA-4B37-AEE6-D019E7C8598D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De tus características físicas</a:t>
          </a:r>
        </a:p>
      </dgm:t>
    </dgm:pt>
    <dgm:pt modelId="{6B40A15F-BE4D-4EA8-8851-0BC2404354E9}" type="parTrans" cxnId="{F496ECF7-F641-45A0-9D10-38D51F4E374A}">
      <dgm:prSet/>
      <dgm:spPr/>
      <dgm:t>
        <a:bodyPr/>
        <a:lstStyle/>
        <a:p>
          <a:endParaRPr lang="es-MX" sz="1200"/>
        </a:p>
      </dgm:t>
    </dgm:pt>
    <dgm:pt modelId="{303E4565-13DE-45B9-9610-744D6E8D9692}" type="sibTrans" cxnId="{F496ECF7-F641-45A0-9D10-38D51F4E374A}">
      <dgm:prSet/>
      <dgm:spPr/>
      <dgm:t>
        <a:bodyPr/>
        <a:lstStyle/>
        <a:p>
          <a:endParaRPr lang="es-MX" sz="1200"/>
        </a:p>
      </dgm:t>
    </dgm:pt>
    <dgm:pt modelId="{820BC934-22FF-480A-8B15-7450D741A628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De tu intimidad</a:t>
          </a:r>
        </a:p>
      </dgm:t>
    </dgm:pt>
    <dgm:pt modelId="{C30D20E3-9214-4814-A431-AE77830A2844}" type="parTrans" cxnId="{B5DDFACF-7960-45B5-9F99-3569729A5AA2}">
      <dgm:prSet/>
      <dgm:spPr/>
      <dgm:t>
        <a:bodyPr/>
        <a:lstStyle/>
        <a:p>
          <a:endParaRPr lang="es-MX" sz="1200"/>
        </a:p>
      </dgm:t>
    </dgm:pt>
    <dgm:pt modelId="{911D4202-0BEC-4291-9793-559ECE8F48A0}" type="sibTrans" cxnId="{B5DDFACF-7960-45B5-9F99-3569729A5AA2}">
      <dgm:prSet/>
      <dgm:spPr/>
      <dgm:t>
        <a:bodyPr/>
        <a:lstStyle/>
        <a:p>
          <a:endParaRPr lang="es-MX" sz="1200"/>
        </a:p>
      </dgm:t>
    </dgm:pt>
    <dgm:pt modelId="{23771F3E-699C-4D1B-B662-0A41B411583A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Tipo de sangre, ADN, huella digital, registro de voz, imagen, registro dental, color de piel, iris, cabello, lunares, cicatrices y otras señas particulares... </a:t>
          </a:r>
        </a:p>
      </dgm:t>
    </dgm:pt>
    <dgm:pt modelId="{999CEDA5-401D-4EEA-AC2D-F26C73293CD7}" type="parTrans" cxnId="{C881DF0C-7265-4FC9-84D5-997691DB3BBD}">
      <dgm:prSet/>
      <dgm:spPr/>
      <dgm:t>
        <a:bodyPr/>
        <a:lstStyle/>
        <a:p>
          <a:endParaRPr lang="es-MX" sz="1200"/>
        </a:p>
      </dgm:t>
    </dgm:pt>
    <dgm:pt modelId="{FB452970-29F0-4A5A-80B7-A8689AF4D40D}" type="sibTrans" cxnId="{C881DF0C-7265-4FC9-84D5-997691DB3BBD}">
      <dgm:prSet/>
      <dgm:spPr/>
      <dgm:t>
        <a:bodyPr/>
        <a:lstStyle/>
        <a:p>
          <a:endParaRPr lang="es-MX" sz="1200"/>
        </a:p>
      </dgm:t>
    </dgm:pt>
    <dgm:pt modelId="{89CE791F-C455-4A2F-B59B-C1822A65A0C6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Preferencias y hábitos sexuales, entre otros.</a:t>
          </a:r>
        </a:p>
      </dgm:t>
    </dgm:pt>
    <dgm:pt modelId="{0F227481-BAAB-45DC-8499-7853E457A328}" type="parTrans" cxnId="{CEC14E91-CB33-4D07-ADD8-B601FFE04BA9}">
      <dgm:prSet/>
      <dgm:spPr/>
      <dgm:t>
        <a:bodyPr/>
        <a:lstStyle/>
        <a:p>
          <a:endParaRPr lang="es-MX" sz="1200"/>
        </a:p>
      </dgm:t>
    </dgm:pt>
    <dgm:pt modelId="{D96BCB5E-421B-477B-ACCE-DD8286B95CF7}" type="sibTrans" cxnId="{CEC14E91-CB33-4D07-ADD8-B601FFE04BA9}">
      <dgm:prSet/>
      <dgm:spPr/>
      <dgm:t>
        <a:bodyPr/>
        <a:lstStyle/>
        <a:p>
          <a:endParaRPr lang="es-MX" sz="1200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5493009-93A1-44B9-B060-FB48A8F81796}" type="pres">
      <dgm:prSet presAssocID="{9A12E3A9-87FA-4B37-AEE6-D019E7C8598D}" presName="thickLine" presStyleLbl="alignNode1" presStyleIdx="0" presStyleCnt="2"/>
      <dgm:spPr/>
    </dgm:pt>
    <dgm:pt modelId="{EFD2D80A-CAEF-465E-BC19-04AFBF019255}" type="pres">
      <dgm:prSet presAssocID="{9A12E3A9-87FA-4B37-AEE6-D019E7C8598D}" presName="horz1" presStyleCnt="0"/>
      <dgm:spPr/>
    </dgm:pt>
    <dgm:pt modelId="{81B696E7-D378-4C5E-9BA3-E1D0D0E40987}" type="pres">
      <dgm:prSet presAssocID="{9A12E3A9-87FA-4B37-AEE6-D019E7C8598D}" presName="tx1" presStyleLbl="revTx" presStyleIdx="0" presStyleCnt="4"/>
      <dgm:spPr/>
      <dgm:t>
        <a:bodyPr/>
        <a:lstStyle/>
        <a:p>
          <a:endParaRPr lang="es-ES"/>
        </a:p>
      </dgm:t>
    </dgm:pt>
    <dgm:pt modelId="{F66B54B4-2EAF-4FE3-94C0-C883491B0B52}" type="pres">
      <dgm:prSet presAssocID="{9A12E3A9-87FA-4B37-AEE6-D019E7C8598D}" presName="vert1" presStyleCnt="0"/>
      <dgm:spPr/>
    </dgm:pt>
    <dgm:pt modelId="{A66D80A1-15C4-4DC8-A76F-D6AECCA9E107}" type="pres">
      <dgm:prSet presAssocID="{23771F3E-699C-4D1B-B662-0A41B411583A}" presName="vertSpace2a" presStyleCnt="0"/>
      <dgm:spPr/>
    </dgm:pt>
    <dgm:pt modelId="{0CAAAEFA-2881-4B6C-88FF-0685B7290B9D}" type="pres">
      <dgm:prSet presAssocID="{23771F3E-699C-4D1B-B662-0A41B411583A}" presName="horz2" presStyleCnt="0"/>
      <dgm:spPr/>
    </dgm:pt>
    <dgm:pt modelId="{6DED7905-92DE-4CCA-9664-C822E558E998}" type="pres">
      <dgm:prSet presAssocID="{23771F3E-699C-4D1B-B662-0A41B411583A}" presName="horzSpace2" presStyleCnt="0"/>
      <dgm:spPr/>
    </dgm:pt>
    <dgm:pt modelId="{5235CE2E-10D0-4C64-B68B-661BC1E63DC8}" type="pres">
      <dgm:prSet presAssocID="{23771F3E-699C-4D1B-B662-0A41B411583A}" presName="tx2" presStyleLbl="revTx" presStyleIdx="1" presStyleCnt="4"/>
      <dgm:spPr/>
      <dgm:t>
        <a:bodyPr/>
        <a:lstStyle/>
        <a:p>
          <a:endParaRPr lang="es-ES"/>
        </a:p>
      </dgm:t>
    </dgm:pt>
    <dgm:pt modelId="{D1681096-CEE1-4035-A45D-B9E96AC010DA}" type="pres">
      <dgm:prSet presAssocID="{23771F3E-699C-4D1B-B662-0A41B411583A}" presName="vert2" presStyleCnt="0"/>
      <dgm:spPr/>
    </dgm:pt>
    <dgm:pt modelId="{7245C733-1C7D-4067-8E9B-739F538DE1F3}" type="pres">
      <dgm:prSet presAssocID="{23771F3E-699C-4D1B-B662-0A41B411583A}" presName="thinLine2b" presStyleLbl="callout" presStyleIdx="0" presStyleCnt="2"/>
      <dgm:spPr/>
    </dgm:pt>
    <dgm:pt modelId="{6F385CCE-7760-4785-87A5-A608B077EF3F}" type="pres">
      <dgm:prSet presAssocID="{23771F3E-699C-4D1B-B662-0A41B411583A}" presName="vertSpace2b" presStyleCnt="0"/>
      <dgm:spPr/>
    </dgm:pt>
    <dgm:pt modelId="{431A72EF-13BA-46C4-AB52-DEF406277EE5}" type="pres">
      <dgm:prSet presAssocID="{820BC934-22FF-480A-8B15-7450D741A628}" presName="thickLine" presStyleLbl="alignNode1" presStyleIdx="1" presStyleCnt="2"/>
      <dgm:spPr/>
    </dgm:pt>
    <dgm:pt modelId="{25D4A826-471C-42B1-B4B7-7572D92F0F0C}" type="pres">
      <dgm:prSet presAssocID="{820BC934-22FF-480A-8B15-7450D741A628}" presName="horz1" presStyleCnt="0"/>
      <dgm:spPr/>
    </dgm:pt>
    <dgm:pt modelId="{80B4051B-8125-4C18-8FCC-DA9810AE6772}" type="pres">
      <dgm:prSet presAssocID="{820BC934-22FF-480A-8B15-7450D741A628}" presName="tx1" presStyleLbl="revTx" presStyleIdx="2" presStyleCnt="4"/>
      <dgm:spPr/>
      <dgm:t>
        <a:bodyPr/>
        <a:lstStyle/>
        <a:p>
          <a:endParaRPr lang="es-ES"/>
        </a:p>
      </dgm:t>
    </dgm:pt>
    <dgm:pt modelId="{5AC6E2CA-4CF0-43AC-9BC7-D60494788C32}" type="pres">
      <dgm:prSet presAssocID="{820BC934-22FF-480A-8B15-7450D741A628}" presName="vert1" presStyleCnt="0"/>
      <dgm:spPr/>
    </dgm:pt>
    <dgm:pt modelId="{AA304645-CCE4-40CD-8CE2-92C238F46C6A}" type="pres">
      <dgm:prSet presAssocID="{89CE791F-C455-4A2F-B59B-C1822A65A0C6}" presName="vertSpace2a" presStyleCnt="0"/>
      <dgm:spPr/>
    </dgm:pt>
    <dgm:pt modelId="{376D745C-A841-42E1-BEAA-0986C37021E8}" type="pres">
      <dgm:prSet presAssocID="{89CE791F-C455-4A2F-B59B-C1822A65A0C6}" presName="horz2" presStyleCnt="0"/>
      <dgm:spPr/>
    </dgm:pt>
    <dgm:pt modelId="{4D8FD1B1-F245-4D11-8025-FB9EEF683188}" type="pres">
      <dgm:prSet presAssocID="{89CE791F-C455-4A2F-B59B-C1822A65A0C6}" presName="horzSpace2" presStyleCnt="0"/>
      <dgm:spPr/>
    </dgm:pt>
    <dgm:pt modelId="{669D6BFC-EE7F-452A-8200-95643A98879B}" type="pres">
      <dgm:prSet presAssocID="{89CE791F-C455-4A2F-B59B-C1822A65A0C6}" presName="tx2" presStyleLbl="revTx" presStyleIdx="3" presStyleCnt="4"/>
      <dgm:spPr/>
      <dgm:t>
        <a:bodyPr/>
        <a:lstStyle/>
        <a:p>
          <a:endParaRPr lang="es-ES"/>
        </a:p>
      </dgm:t>
    </dgm:pt>
    <dgm:pt modelId="{C3C745D5-F9AA-43FF-8B41-9FD21A52BC11}" type="pres">
      <dgm:prSet presAssocID="{89CE791F-C455-4A2F-B59B-C1822A65A0C6}" presName="vert2" presStyleCnt="0"/>
      <dgm:spPr/>
    </dgm:pt>
    <dgm:pt modelId="{97DCBAB7-47A9-48D7-83FE-99FBEAC17ACB}" type="pres">
      <dgm:prSet presAssocID="{89CE791F-C455-4A2F-B59B-C1822A65A0C6}" presName="thinLine2b" presStyleLbl="callout" presStyleIdx="1" presStyleCnt="2"/>
      <dgm:spPr/>
    </dgm:pt>
    <dgm:pt modelId="{DE55584B-2511-4E47-A0AE-F164237F176E}" type="pres">
      <dgm:prSet presAssocID="{89CE791F-C455-4A2F-B59B-C1822A65A0C6}" presName="vertSpace2b" presStyleCnt="0"/>
      <dgm:spPr/>
    </dgm:pt>
  </dgm:ptLst>
  <dgm:cxnLst>
    <dgm:cxn modelId="{B5DDFACF-7960-45B5-9F99-3569729A5AA2}" srcId="{CB6F7135-60F5-43C2-B80B-2A8BDF272866}" destId="{820BC934-22FF-480A-8B15-7450D741A628}" srcOrd="1" destOrd="0" parTransId="{C30D20E3-9214-4814-A431-AE77830A2844}" sibTransId="{911D4202-0BEC-4291-9793-559ECE8F48A0}"/>
    <dgm:cxn modelId="{782D4EFD-06D4-4842-B18F-E945D9451E2E}" type="presOf" srcId="{23771F3E-699C-4D1B-B662-0A41B411583A}" destId="{5235CE2E-10D0-4C64-B68B-661BC1E63DC8}" srcOrd="0" destOrd="0" presId="urn:microsoft.com/office/officeart/2008/layout/LinedList"/>
    <dgm:cxn modelId="{F496ECF7-F641-45A0-9D10-38D51F4E374A}" srcId="{CB6F7135-60F5-43C2-B80B-2A8BDF272866}" destId="{9A12E3A9-87FA-4B37-AEE6-D019E7C8598D}" srcOrd="0" destOrd="0" parTransId="{6B40A15F-BE4D-4EA8-8851-0BC2404354E9}" sibTransId="{303E4565-13DE-45B9-9610-744D6E8D9692}"/>
    <dgm:cxn modelId="{CEC14E91-CB33-4D07-ADD8-B601FFE04BA9}" srcId="{820BC934-22FF-480A-8B15-7450D741A628}" destId="{89CE791F-C455-4A2F-B59B-C1822A65A0C6}" srcOrd="0" destOrd="0" parTransId="{0F227481-BAAB-45DC-8499-7853E457A328}" sibTransId="{D96BCB5E-421B-477B-ACCE-DD8286B95CF7}"/>
    <dgm:cxn modelId="{C881DF0C-7265-4FC9-84D5-997691DB3BBD}" srcId="{9A12E3A9-87FA-4B37-AEE6-D019E7C8598D}" destId="{23771F3E-699C-4D1B-B662-0A41B411583A}" srcOrd="0" destOrd="0" parTransId="{999CEDA5-401D-4EEA-AC2D-F26C73293CD7}" sibTransId="{FB452970-29F0-4A5A-80B7-A8689AF4D40D}"/>
    <dgm:cxn modelId="{A3456C48-4E9F-431D-A6B0-355C92CCFAB1}" type="presOf" srcId="{820BC934-22FF-480A-8B15-7450D741A628}" destId="{80B4051B-8125-4C18-8FCC-DA9810AE6772}" srcOrd="0" destOrd="0" presId="urn:microsoft.com/office/officeart/2008/layout/LinedList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C99CD03F-F156-4AED-A028-D04EFD8F36F7}" type="presOf" srcId="{9A12E3A9-87FA-4B37-AEE6-D019E7C8598D}" destId="{81B696E7-D378-4C5E-9BA3-E1D0D0E40987}" srcOrd="0" destOrd="0" presId="urn:microsoft.com/office/officeart/2008/layout/LinedList"/>
    <dgm:cxn modelId="{C2A1B819-7863-465F-BC9D-9A24E13A8A98}" type="presOf" srcId="{89CE791F-C455-4A2F-B59B-C1822A65A0C6}" destId="{669D6BFC-EE7F-452A-8200-95643A98879B}" srcOrd="0" destOrd="0" presId="urn:microsoft.com/office/officeart/2008/layout/LinedList"/>
    <dgm:cxn modelId="{1EAEC0D7-E8A9-40C3-8AB2-8EDF2DC0ED97}" type="presParOf" srcId="{5E8D66A7-2882-48C6-A064-A83C9C1BA1FA}" destId="{75493009-93A1-44B9-B060-FB48A8F81796}" srcOrd="0" destOrd="0" presId="urn:microsoft.com/office/officeart/2008/layout/LinedList"/>
    <dgm:cxn modelId="{1E589F89-AA80-40DB-8676-00949A7967DC}" type="presParOf" srcId="{5E8D66A7-2882-48C6-A064-A83C9C1BA1FA}" destId="{EFD2D80A-CAEF-465E-BC19-04AFBF019255}" srcOrd="1" destOrd="0" presId="urn:microsoft.com/office/officeart/2008/layout/LinedList"/>
    <dgm:cxn modelId="{5315B6DD-8E75-4DF7-8ABF-A3E2BDAA5B73}" type="presParOf" srcId="{EFD2D80A-CAEF-465E-BC19-04AFBF019255}" destId="{81B696E7-D378-4C5E-9BA3-E1D0D0E40987}" srcOrd="0" destOrd="0" presId="urn:microsoft.com/office/officeart/2008/layout/LinedList"/>
    <dgm:cxn modelId="{9D4743D7-E64A-49E8-B47B-0CE9E3F22AE5}" type="presParOf" srcId="{EFD2D80A-CAEF-465E-BC19-04AFBF019255}" destId="{F66B54B4-2EAF-4FE3-94C0-C883491B0B52}" srcOrd="1" destOrd="0" presId="urn:microsoft.com/office/officeart/2008/layout/LinedList"/>
    <dgm:cxn modelId="{CE603921-E8B8-431C-8E47-49FE2884A2D6}" type="presParOf" srcId="{F66B54B4-2EAF-4FE3-94C0-C883491B0B52}" destId="{A66D80A1-15C4-4DC8-A76F-D6AECCA9E107}" srcOrd="0" destOrd="0" presId="urn:microsoft.com/office/officeart/2008/layout/LinedList"/>
    <dgm:cxn modelId="{3A35FF2E-DADB-470F-9D32-61C12A0CF5A6}" type="presParOf" srcId="{F66B54B4-2EAF-4FE3-94C0-C883491B0B52}" destId="{0CAAAEFA-2881-4B6C-88FF-0685B7290B9D}" srcOrd="1" destOrd="0" presId="urn:microsoft.com/office/officeart/2008/layout/LinedList"/>
    <dgm:cxn modelId="{C7B5E664-8C93-4731-81C9-F3BC31A21635}" type="presParOf" srcId="{0CAAAEFA-2881-4B6C-88FF-0685B7290B9D}" destId="{6DED7905-92DE-4CCA-9664-C822E558E998}" srcOrd="0" destOrd="0" presId="urn:microsoft.com/office/officeart/2008/layout/LinedList"/>
    <dgm:cxn modelId="{F64C0E23-974C-4880-B309-A0DA25E30CC0}" type="presParOf" srcId="{0CAAAEFA-2881-4B6C-88FF-0685B7290B9D}" destId="{5235CE2E-10D0-4C64-B68B-661BC1E63DC8}" srcOrd="1" destOrd="0" presId="urn:microsoft.com/office/officeart/2008/layout/LinedList"/>
    <dgm:cxn modelId="{6D439482-D79B-49FF-AF39-052441D979A0}" type="presParOf" srcId="{0CAAAEFA-2881-4B6C-88FF-0685B7290B9D}" destId="{D1681096-CEE1-4035-A45D-B9E96AC010DA}" srcOrd="2" destOrd="0" presId="urn:microsoft.com/office/officeart/2008/layout/LinedList"/>
    <dgm:cxn modelId="{82990787-3C6E-4D01-A86F-40DCA80B1C0D}" type="presParOf" srcId="{F66B54B4-2EAF-4FE3-94C0-C883491B0B52}" destId="{7245C733-1C7D-4067-8E9B-739F538DE1F3}" srcOrd="2" destOrd="0" presId="urn:microsoft.com/office/officeart/2008/layout/LinedList"/>
    <dgm:cxn modelId="{5E54AA75-225C-451D-AA90-306E25372CA9}" type="presParOf" srcId="{F66B54B4-2EAF-4FE3-94C0-C883491B0B52}" destId="{6F385CCE-7760-4785-87A5-A608B077EF3F}" srcOrd="3" destOrd="0" presId="urn:microsoft.com/office/officeart/2008/layout/LinedList"/>
    <dgm:cxn modelId="{2218C75A-6816-4A75-A591-D58C7D85A1A1}" type="presParOf" srcId="{5E8D66A7-2882-48C6-A064-A83C9C1BA1FA}" destId="{431A72EF-13BA-46C4-AB52-DEF406277EE5}" srcOrd="2" destOrd="0" presId="urn:microsoft.com/office/officeart/2008/layout/LinedList"/>
    <dgm:cxn modelId="{F4D66C45-A801-44F0-A57E-924984853A19}" type="presParOf" srcId="{5E8D66A7-2882-48C6-A064-A83C9C1BA1FA}" destId="{25D4A826-471C-42B1-B4B7-7572D92F0F0C}" srcOrd="3" destOrd="0" presId="urn:microsoft.com/office/officeart/2008/layout/LinedList"/>
    <dgm:cxn modelId="{A30F2FAD-FACE-4E9D-817B-CFFFD2DF5722}" type="presParOf" srcId="{25D4A826-471C-42B1-B4B7-7572D92F0F0C}" destId="{80B4051B-8125-4C18-8FCC-DA9810AE6772}" srcOrd="0" destOrd="0" presId="urn:microsoft.com/office/officeart/2008/layout/LinedList"/>
    <dgm:cxn modelId="{26441385-1861-42E6-9519-7D157FF809F6}" type="presParOf" srcId="{25D4A826-471C-42B1-B4B7-7572D92F0F0C}" destId="{5AC6E2CA-4CF0-43AC-9BC7-D60494788C32}" srcOrd="1" destOrd="0" presId="urn:microsoft.com/office/officeart/2008/layout/LinedList"/>
    <dgm:cxn modelId="{AC9F9917-0F48-4C86-A713-8B579AC0B933}" type="presParOf" srcId="{5AC6E2CA-4CF0-43AC-9BC7-D60494788C32}" destId="{AA304645-CCE4-40CD-8CE2-92C238F46C6A}" srcOrd="0" destOrd="0" presId="urn:microsoft.com/office/officeart/2008/layout/LinedList"/>
    <dgm:cxn modelId="{F247510D-7B6B-4860-A2B3-CDCA488AF924}" type="presParOf" srcId="{5AC6E2CA-4CF0-43AC-9BC7-D60494788C32}" destId="{376D745C-A841-42E1-BEAA-0986C37021E8}" srcOrd="1" destOrd="0" presId="urn:microsoft.com/office/officeart/2008/layout/LinedList"/>
    <dgm:cxn modelId="{27619AED-7371-43DB-9B42-A86B77111381}" type="presParOf" srcId="{376D745C-A841-42E1-BEAA-0986C37021E8}" destId="{4D8FD1B1-F245-4D11-8025-FB9EEF683188}" srcOrd="0" destOrd="0" presId="urn:microsoft.com/office/officeart/2008/layout/LinedList"/>
    <dgm:cxn modelId="{E2CF2E03-DCBC-4A66-9F96-0A4604797870}" type="presParOf" srcId="{376D745C-A841-42E1-BEAA-0986C37021E8}" destId="{669D6BFC-EE7F-452A-8200-95643A98879B}" srcOrd="1" destOrd="0" presId="urn:microsoft.com/office/officeart/2008/layout/LinedList"/>
    <dgm:cxn modelId="{3D9F8CC1-47FB-408F-890C-C4AA640EAEC4}" type="presParOf" srcId="{376D745C-A841-42E1-BEAA-0986C37021E8}" destId="{C3C745D5-F9AA-43FF-8B41-9FD21A52BC11}" srcOrd="2" destOrd="0" presId="urn:microsoft.com/office/officeart/2008/layout/LinedList"/>
    <dgm:cxn modelId="{D6DADF1D-75EA-4FC6-AA59-637793EF51E2}" type="presParOf" srcId="{5AC6E2CA-4CF0-43AC-9BC7-D60494788C32}" destId="{97DCBAB7-47A9-48D7-83FE-99FBEAC17ACB}" srcOrd="2" destOrd="0" presId="urn:microsoft.com/office/officeart/2008/layout/LinedList"/>
    <dgm:cxn modelId="{6BFB6BE7-D1BC-4264-B1F8-C89945C1FE01}" type="presParOf" srcId="{5AC6E2CA-4CF0-43AC-9BC7-D60494788C32}" destId="{DE55584B-2511-4E47-A0AE-F164237F176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960E74-CB19-46F1-8E97-580CBF07340B}" type="doc">
      <dgm:prSet loTypeId="urn:microsoft.com/office/officeart/2009/layout/CircleArrowProcess#1" loCatId="cycle" qsTypeId="urn:microsoft.com/office/officeart/2005/8/quickstyle/simple5#10" qsCatId="simple" csTypeId="urn:microsoft.com/office/officeart/2005/8/colors/colorful5#2" csCatId="colorful" phldr="1"/>
      <dgm:spPr/>
      <dgm:t>
        <a:bodyPr/>
        <a:lstStyle/>
        <a:p>
          <a:endParaRPr lang="es-MX"/>
        </a:p>
      </dgm:t>
    </dgm:pt>
    <dgm:pt modelId="{44FA6E82-7400-40C9-8BD6-FA3A337019FC}">
      <dgm:prSet phldrT="[Texto]"/>
      <dgm:spPr/>
      <dgm:t>
        <a:bodyPr/>
        <a:lstStyle/>
        <a:p>
          <a:r>
            <a:rPr lang="es-MX" dirty="0"/>
            <a:t>Simplificado</a:t>
          </a:r>
        </a:p>
      </dgm:t>
    </dgm:pt>
    <dgm:pt modelId="{A1292150-6DC9-41DE-83A2-941835C7C2EC}" type="parTrans" cxnId="{009DE015-7CCA-45D0-A37C-BAD63EB8FD87}">
      <dgm:prSet/>
      <dgm:spPr/>
      <dgm:t>
        <a:bodyPr/>
        <a:lstStyle/>
        <a:p>
          <a:endParaRPr lang="es-MX"/>
        </a:p>
      </dgm:t>
    </dgm:pt>
    <dgm:pt modelId="{9FDC8650-52C2-48D9-86AE-ED3EECE34294}" type="sibTrans" cxnId="{009DE015-7CCA-45D0-A37C-BAD63EB8FD87}">
      <dgm:prSet/>
      <dgm:spPr/>
      <dgm:t>
        <a:bodyPr/>
        <a:lstStyle/>
        <a:p>
          <a:endParaRPr lang="es-MX"/>
        </a:p>
      </dgm:t>
    </dgm:pt>
    <dgm:pt modelId="{4181D9E8-D5FE-4FBA-B17F-56010DC4521A}">
      <dgm:prSet phldrT="[Texto]"/>
      <dgm:spPr/>
      <dgm:t>
        <a:bodyPr/>
        <a:lstStyle/>
        <a:p>
          <a:r>
            <a:rPr lang="es-MX" dirty="0"/>
            <a:t>COMPLETO (Integral) </a:t>
          </a:r>
        </a:p>
      </dgm:t>
    </dgm:pt>
    <dgm:pt modelId="{E20CF0AE-A1CF-4AD6-A7A4-7A54B346ACA3}" type="parTrans" cxnId="{A85BF64D-B61C-4571-9541-2CEC16CFD1BC}">
      <dgm:prSet/>
      <dgm:spPr/>
      <dgm:t>
        <a:bodyPr/>
        <a:lstStyle/>
        <a:p>
          <a:endParaRPr lang="es-MX"/>
        </a:p>
      </dgm:t>
    </dgm:pt>
    <dgm:pt modelId="{60332A9F-B1CF-4BE4-93A0-D9EF3C925A05}" type="sibTrans" cxnId="{A85BF64D-B61C-4571-9541-2CEC16CFD1BC}">
      <dgm:prSet/>
      <dgm:spPr/>
      <dgm:t>
        <a:bodyPr/>
        <a:lstStyle/>
        <a:p>
          <a:endParaRPr lang="es-MX"/>
        </a:p>
      </dgm:t>
    </dgm:pt>
    <dgm:pt modelId="{654BAFCB-FF9D-4CB1-A8D8-3D61A158BAEC}">
      <dgm:prSet phldrT="[Texto]"/>
      <dgm:spPr/>
      <dgm:t>
        <a:bodyPr/>
        <a:lstStyle/>
        <a:p>
          <a:r>
            <a:rPr lang="es-MX" dirty="0"/>
            <a:t>Señal de aviso</a:t>
          </a:r>
        </a:p>
      </dgm:t>
    </dgm:pt>
    <dgm:pt modelId="{E82626E7-F9E8-4E45-9C36-A58C11ECE329}" type="parTrans" cxnId="{A31899E3-AA10-4E0A-952C-5889E6402D4B}">
      <dgm:prSet/>
      <dgm:spPr/>
      <dgm:t>
        <a:bodyPr/>
        <a:lstStyle/>
        <a:p>
          <a:endParaRPr lang="es-MX"/>
        </a:p>
      </dgm:t>
    </dgm:pt>
    <dgm:pt modelId="{8B47E016-133C-40F5-A76D-9FC7503559A5}" type="sibTrans" cxnId="{A31899E3-AA10-4E0A-952C-5889E6402D4B}">
      <dgm:prSet/>
      <dgm:spPr/>
      <dgm:t>
        <a:bodyPr/>
        <a:lstStyle/>
        <a:p>
          <a:endParaRPr lang="es-MX"/>
        </a:p>
      </dgm:t>
    </dgm:pt>
    <dgm:pt modelId="{D2DCD10B-DBE9-48DF-82C8-698080779E1F}" type="pres">
      <dgm:prSet presAssocID="{C5960E74-CB19-46F1-8E97-580CBF07340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BB8508D-4CD4-4AC5-97EC-76ECDFCF43B1}" type="pres">
      <dgm:prSet presAssocID="{44FA6E82-7400-40C9-8BD6-FA3A337019FC}" presName="Accent1" presStyleCnt="0"/>
      <dgm:spPr/>
    </dgm:pt>
    <dgm:pt modelId="{BACF2B52-B0F4-4426-A7CD-4B53F53BDCCC}" type="pres">
      <dgm:prSet presAssocID="{44FA6E82-7400-40C9-8BD6-FA3A337019FC}" presName="Accent" presStyleLbl="node1" presStyleIdx="0" presStyleCnt="3"/>
      <dgm:spPr>
        <a:solidFill>
          <a:srgbClr val="AF0A3D"/>
        </a:solidFill>
      </dgm:spPr>
    </dgm:pt>
    <dgm:pt modelId="{5E87C1A7-DF89-4F20-85B4-6A55F958E6CA}" type="pres">
      <dgm:prSet presAssocID="{44FA6E82-7400-40C9-8BD6-FA3A337019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179F6-FA3F-432D-8C17-5B56DB87C913}" type="pres">
      <dgm:prSet presAssocID="{4181D9E8-D5FE-4FBA-B17F-56010DC4521A}" presName="Accent2" presStyleCnt="0"/>
      <dgm:spPr/>
    </dgm:pt>
    <dgm:pt modelId="{57D142BE-EBD3-443F-8599-55AF3D9848FF}" type="pres">
      <dgm:prSet presAssocID="{4181D9E8-D5FE-4FBA-B17F-56010DC4521A}" presName="Accent" presStyleLbl="node1" presStyleIdx="1" presStyleCnt="3"/>
      <dgm:spPr>
        <a:solidFill>
          <a:srgbClr val="440412"/>
        </a:solidFill>
      </dgm:spPr>
    </dgm:pt>
    <dgm:pt modelId="{B0E229F5-5893-4622-BFDD-91CAF226A121}" type="pres">
      <dgm:prSet presAssocID="{4181D9E8-D5FE-4FBA-B17F-56010DC4521A}" presName="Parent2" presStyleLbl="revTx" presStyleIdx="1" presStyleCnt="3" custScaleX="273762" custLinFactNeighborX="90682" custLinFactNeighborY="-2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0A7CC-7F81-4EB9-A4F4-19CE9D9579B5}" type="pres">
      <dgm:prSet presAssocID="{654BAFCB-FF9D-4CB1-A8D8-3D61A158BAEC}" presName="Accent3" presStyleCnt="0"/>
      <dgm:spPr/>
    </dgm:pt>
    <dgm:pt modelId="{BA37F048-59E1-4628-808E-5AEAB469482E}" type="pres">
      <dgm:prSet presAssocID="{654BAFCB-FF9D-4CB1-A8D8-3D61A158BAEC}" presName="Accent" presStyleLbl="node1" presStyleIdx="2" presStyleCnt="3"/>
      <dgm:spPr>
        <a:solidFill>
          <a:srgbClr val="CC9900"/>
        </a:solidFill>
      </dgm:spPr>
    </dgm:pt>
    <dgm:pt modelId="{C97F570E-8D81-4CE7-A582-7E4B37919833}" type="pres">
      <dgm:prSet presAssocID="{654BAFCB-FF9D-4CB1-A8D8-3D61A158BAE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6D7804-5761-46BB-A4C7-AAA9B4436A78}" type="presOf" srcId="{C5960E74-CB19-46F1-8E97-580CBF07340B}" destId="{D2DCD10B-DBE9-48DF-82C8-698080779E1F}" srcOrd="0" destOrd="0" presId="urn:microsoft.com/office/officeart/2009/layout/CircleArrowProcess#1"/>
    <dgm:cxn modelId="{7B2156E2-E371-4C38-B9A9-92D6885342F4}" type="presOf" srcId="{4181D9E8-D5FE-4FBA-B17F-56010DC4521A}" destId="{B0E229F5-5893-4622-BFDD-91CAF226A121}" srcOrd="0" destOrd="0" presId="urn:microsoft.com/office/officeart/2009/layout/CircleArrowProcess#1"/>
    <dgm:cxn modelId="{009DE015-7CCA-45D0-A37C-BAD63EB8FD87}" srcId="{C5960E74-CB19-46F1-8E97-580CBF07340B}" destId="{44FA6E82-7400-40C9-8BD6-FA3A337019FC}" srcOrd="0" destOrd="0" parTransId="{A1292150-6DC9-41DE-83A2-941835C7C2EC}" sibTransId="{9FDC8650-52C2-48D9-86AE-ED3EECE34294}"/>
    <dgm:cxn modelId="{A31899E3-AA10-4E0A-952C-5889E6402D4B}" srcId="{C5960E74-CB19-46F1-8E97-580CBF07340B}" destId="{654BAFCB-FF9D-4CB1-A8D8-3D61A158BAEC}" srcOrd="2" destOrd="0" parTransId="{E82626E7-F9E8-4E45-9C36-A58C11ECE329}" sibTransId="{8B47E016-133C-40F5-A76D-9FC7503559A5}"/>
    <dgm:cxn modelId="{A85BF64D-B61C-4571-9541-2CEC16CFD1BC}" srcId="{C5960E74-CB19-46F1-8E97-580CBF07340B}" destId="{4181D9E8-D5FE-4FBA-B17F-56010DC4521A}" srcOrd="1" destOrd="0" parTransId="{E20CF0AE-A1CF-4AD6-A7A4-7A54B346ACA3}" sibTransId="{60332A9F-B1CF-4BE4-93A0-D9EF3C925A05}"/>
    <dgm:cxn modelId="{8F130ECB-09C4-412E-A292-A2BCB732AD0C}" type="presOf" srcId="{654BAFCB-FF9D-4CB1-A8D8-3D61A158BAEC}" destId="{C97F570E-8D81-4CE7-A582-7E4B37919833}" srcOrd="0" destOrd="0" presId="urn:microsoft.com/office/officeart/2009/layout/CircleArrowProcess#1"/>
    <dgm:cxn modelId="{0ADE4358-0614-42B8-BA9A-633EF7817720}" type="presOf" srcId="{44FA6E82-7400-40C9-8BD6-FA3A337019FC}" destId="{5E87C1A7-DF89-4F20-85B4-6A55F958E6CA}" srcOrd="0" destOrd="0" presId="urn:microsoft.com/office/officeart/2009/layout/CircleArrowProcess#1"/>
    <dgm:cxn modelId="{20D15DCA-090D-4215-A7EF-3E5F4450BCF4}" type="presParOf" srcId="{D2DCD10B-DBE9-48DF-82C8-698080779E1F}" destId="{EBB8508D-4CD4-4AC5-97EC-76ECDFCF43B1}" srcOrd="0" destOrd="0" presId="urn:microsoft.com/office/officeart/2009/layout/CircleArrowProcess#1"/>
    <dgm:cxn modelId="{39C41972-E4F9-4040-991A-1CF55FF7DB1A}" type="presParOf" srcId="{EBB8508D-4CD4-4AC5-97EC-76ECDFCF43B1}" destId="{BACF2B52-B0F4-4426-A7CD-4B53F53BDCCC}" srcOrd="0" destOrd="0" presId="urn:microsoft.com/office/officeart/2009/layout/CircleArrowProcess#1"/>
    <dgm:cxn modelId="{04C9360E-EE38-4E6E-B7A4-E043861CB0DA}" type="presParOf" srcId="{D2DCD10B-DBE9-48DF-82C8-698080779E1F}" destId="{5E87C1A7-DF89-4F20-85B4-6A55F958E6CA}" srcOrd="1" destOrd="0" presId="urn:microsoft.com/office/officeart/2009/layout/CircleArrowProcess#1"/>
    <dgm:cxn modelId="{7CE2F58B-73EB-497E-BB72-4FF1ED8FFAF0}" type="presParOf" srcId="{D2DCD10B-DBE9-48DF-82C8-698080779E1F}" destId="{6FA179F6-FA3F-432D-8C17-5B56DB87C913}" srcOrd="2" destOrd="0" presId="urn:microsoft.com/office/officeart/2009/layout/CircleArrowProcess#1"/>
    <dgm:cxn modelId="{AC864304-E264-4141-AA55-01BB29D151B2}" type="presParOf" srcId="{6FA179F6-FA3F-432D-8C17-5B56DB87C913}" destId="{57D142BE-EBD3-443F-8599-55AF3D9848FF}" srcOrd="0" destOrd="0" presId="urn:microsoft.com/office/officeart/2009/layout/CircleArrowProcess#1"/>
    <dgm:cxn modelId="{1B7611FF-B204-4630-8FA6-851DAD707C85}" type="presParOf" srcId="{D2DCD10B-DBE9-48DF-82C8-698080779E1F}" destId="{B0E229F5-5893-4622-BFDD-91CAF226A121}" srcOrd="3" destOrd="0" presId="urn:microsoft.com/office/officeart/2009/layout/CircleArrowProcess#1"/>
    <dgm:cxn modelId="{147378BF-0FC9-483A-B55F-71D697EFC0E0}" type="presParOf" srcId="{D2DCD10B-DBE9-48DF-82C8-698080779E1F}" destId="{E3B0A7CC-7F81-4EB9-A4F4-19CE9D9579B5}" srcOrd="4" destOrd="0" presId="urn:microsoft.com/office/officeart/2009/layout/CircleArrowProcess#1"/>
    <dgm:cxn modelId="{9618D746-5698-4C18-81CF-B34C4C7CF091}" type="presParOf" srcId="{E3B0A7CC-7F81-4EB9-A4F4-19CE9D9579B5}" destId="{BA37F048-59E1-4628-808E-5AEAB469482E}" srcOrd="0" destOrd="0" presId="urn:microsoft.com/office/officeart/2009/layout/CircleArrowProcess#1"/>
    <dgm:cxn modelId="{AD0722DB-5EC4-4A82-ACEA-BFE622EEAB9A}" type="presParOf" srcId="{D2DCD10B-DBE9-48DF-82C8-698080779E1F}" destId="{C97F570E-8D81-4CE7-A582-7E4B37919833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9A5629-BEC2-46BB-8413-7F370F732CA3}" type="doc">
      <dgm:prSet loTypeId="urn:microsoft.com/office/officeart/2005/8/layout/vList5" loCatId="list" qsTypeId="urn:microsoft.com/office/officeart/2005/8/quickstyle/simple1#3" qsCatId="simple" csTypeId="urn:microsoft.com/office/officeart/2005/8/colors/colorful3#3" csCatId="colorful" phldr="1"/>
      <dgm:spPr/>
      <dgm:t>
        <a:bodyPr/>
        <a:lstStyle/>
        <a:p>
          <a:endParaRPr lang="es-MX"/>
        </a:p>
      </dgm:t>
    </dgm:pt>
    <dgm:pt modelId="{B0C2CD0C-473A-411E-B32A-D62DF482D412}">
      <dgm:prSet phldrT="[Texto]" custT="1"/>
      <dgm:spPr/>
      <dgm:t>
        <a:bodyPr/>
        <a:lstStyle/>
        <a:p>
          <a:r>
            <a:rPr lang="es-MX" sz="4400" dirty="0">
              <a:latin typeface="Montserrat" panose="00000500000000000000" pitchFamily="2" charset="0"/>
            </a:rPr>
            <a:t>Expreso</a:t>
          </a:r>
        </a:p>
      </dgm:t>
    </dgm:pt>
    <dgm:pt modelId="{F23145E9-1067-4173-8F78-988FFCCC95D4}" type="parTrans" cxnId="{4BEEFBC8-67DB-4165-A69E-16A30A4DB9C6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CC26C701-9D14-43B5-90C5-25D07BF43293}" type="sibTrans" cxnId="{4BEEFBC8-67DB-4165-A69E-16A30A4DB9C6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C28F242C-F6E3-4048-8CA3-4E7DCC617BC1}">
      <dgm:prSet phldrT="[Texto]" custT="1"/>
      <dgm:spPr/>
      <dgm:t>
        <a:bodyPr/>
        <a:lstStyle/>
        <a:p>
          <a:pPr algn="just"/>
          <a:r>
            <a:rPr lang="es-MX" sz="1400" dirty="0">
              <a:latin typeface="Montserrat" panose="00000500000000000000" pitchFamily="2" charset="0"/>
            </a:rPr>
            <a:t>Cuando la voluntad del titular se manifieste verbalmente, por escrito, por medios electrónicos, ópticos, signos inequívocos 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</a:p>
      </dgm:t>
    </dgm:pt>
    <dgm:pt modelId="{ED7717D2-7E1D-4847-89D3-3808B0A61808}" type="parTrans" cxnId="{F7AC2A8B-AFF4-469F-A584-6FF12815B4A3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1214A1B1-40F3-4785-867F-62FEF675E976}" type="sibTrans" cxnId="{F7AC2A8B-AFF4-469F-A584-6FF12815B4A3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F552B2F3-1BD6-4DC8-A308-6414746ABCDE}">
      <dgm:prSet phldrT="[Texto]" custT="1"/>
      <dgm:spPr/>
      <dgm:t>
        <a:bodyPr/>
        <a:lstStyle/>
        <a:p>
          <a:r>
            <a:rPr lang="es-MX" sz="4400" dirty="0">
              <a:latin typeface="Montserrat" panose="00000500000000000000" pitchFamily="2" charset="0"/>
            </a:rPr>
            <a:t>Tácito</a:t>
          </a:r>
        </a:p>
      </dgm:t>
    </dgm:pt>
    <dgm:pt modelId="{F894C5C0-DDB7-45F9-A19B-285B07943DC2}" type="parTrans" cxnId="{54ECB93B-46AF-4013-882A-0AF0BC5CA427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FAD05D23-D4BB-4CB6-A776-D0994573F1F0}" type="sibTrans" cxnId="{54ECB93B-46AF-4013-882A-0AF0BC5CA427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66248A89-B21C-4B6E-A53A-49E00E52373C}">
      <dgm:prSet phldrT="[Texto]" custT="1"/>
      <dgm:spPr/>
      <dgm:t>
        <a:bodyPr/>
        <a:lstStyle/>
        <a:p>
          <a:pPr algn="just"/>
          <a:r>
            <a:rPr lang="es-MX" sz="1600" dirty="0">
              <a:latin typeface="Montserrat" panose="00000500000000000000" pitchFamily="2" charset="0"/>
            </a:rPr>
            <a:t>Cuando habiéndose puesto a disposición del titular éste no manifieste su voluntad en sentido contrario</a:t>
          </a:r>
        </a:p>
      </dgm:t>
    </dgm:pt>
    <dgm:pt modelId="{85B5C250-42D8-4FB9-950A-56A7F6D9B84F}" type="parTrans" cxnId="{C3FC3ADD-6298-4F90-AC2B-BF52BAC02A9A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7E798B0A-BF99-4581-A26C-C015FA07B8FC}" type="sibTrans" cxnId="{C3FC3ADD-6298-4F90-AC2B-BF52BAC02A9A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E781E851-61C7-4BAB-9C66-9E89F0BBB7CB}" type="pres">
      <dgm:prSet presAssocID="{149A5629-BEC2-46BB-8413-7F370F732C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785B67-29D5-4D0B-B980-78FBB2483EA2}" type="pres">
      <dgm:prSet presAssocID="{B0C2CD0C-473A-411E-B32A-D62DF482D412}" presName="linNode" presStyleCnt="0"/>
      <dgm:spPr/>
    </dgm:pt>
    <dgm:pt modelId="{0ED970DE-03B1-4FBE-AE9C-68F47AC9465E}" type="pres">
      <dgm:prSet presAssocID="{B0C2CD0C-473A-411E-B32A-D62DF482D412}" presName="parentText" presStyleLbl="node1" presStyleIdx="0" presStyleCnt="2" custScaleY="4600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2FFCE-2DE1-4E5D-A48A-6D1CF6492E56}" type="pres">
      <dgm:prSet presAssocID="{B0C2CD0C-473A-411E-B32A-D62DF482D41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16D25-D275-4A1C-9CD6-4C0431E25540}" type="pres">
      <dgm:prSet presAssocID="{CC26C701-9D14-43B5-90C5-25D07BF43293}" presName="sp" presStyleCnt="0"/>
      <dgm:spPr/>
    </dgm:pt>
    <dgm:pt modelId="{8E515FD0-7D3C-415D-BF8B-12D038B898AA}" type="pres">
      <dgm:prSet presAssocID="{F552B2F3-1BD6-4DC8-A308-6414746ABCDE}" presName="linNode" presStyleCnt="0"/>
      <dgm:spPr/>
    </dgm:pt>
    <dgm:pt modelId="{D4EC6C9A-17C4-476B-8174-0B98EF025FC1}" type="pres">
      <dgm:prSet presAssocID="{F552B2F3-1BD6-4DC8-A308-6414746ABCDE}" presName="parentText" presStyleLbl="node1" presStyleIdx="1" presStyleCnt="2" custScaleY="578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67DD6A-3A0B-4731-AC0C-093F0025594B}" type="pres">
      <dgm:prSet presAssocID="{F552B2F3-1BD6-4DC8-A308-6414746ABCD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ECB93B-46AF-4013-882A-0AF0BC5CA427}" srcId="{149A5629-BEC2-46BB-8413-7F370F732CA3}" destId="{F552B2F3-1BD6-4DC8-A308-6414746ABCDE}" srcOrd="1" destOrd="0" parTransId="{F894C5C0-DDB7-45F9-A19B-285B07943DC2}" sibTransId="{FAD05D23-D4BB-4CB6-A776-D0994573F1F0}"/>
    <dgm:cxn modelId="{4BEEFBC8-67DB-4165-A69E-16A30A4DB9C6}" srcId="{149A5629-BEC2-46BB-8413-7F370F732CA3}" destId="{B0C2CD0C-473A-411E-B32A-D62DF482D412}" srcOrd="0" destOrd="0" parTransId="{F23145E9-1067-4173-8F78-988FFCCC95D4}" sibTransId="{CC26C701-9D14-43B5-90C5-25D07BF43293}"/>
    <dgm:cxn modelId="{E66217A9-EA4D-4AD1-A999-981D3C73E61C}" type="presOf" srcId="{C28F242C-F6E3-4048-8CA3-4E7DCC617BC1}" destId="{0412FFCE-2DE1-4E5D-A48A-6D1CF6492E56}" srcOrd="0" destOrd="0" presId="urn:microsoft.com/office/officeart/2005/8/layout/vList5"/>
    <dgm:cxn modelId="{F7AC2A8B-AFF4-469F-A584-6FF12815B4A3}" srcId="{B0C2CD0C-473A-411E-B32A-D62DF482D412}" destId="{C28F242C-F6E3-4048-8CA3-4E7DCC617BC1}" srcOrd="0" destOrd="0" parTransId="{ED7717D2-7E1D-4847-89D3-3808B0A61808}" sibTransId="{1214A1B1-40F3-4785-867F-62FEF675E976}"/>
    <dgm:cxn modelId="{24174998-BAF4-49C5-9AC3-17D96C9F583F}" type="presOf" srcId="{66248A89-B21C-4B6E-A53A-49E00E52373C}" destId="{B367DD6A-3A0B-4731-AC0C-093F0025594B}" srcOrd="0" destOrd="0" presId="urn:microsoft.com/office/officeart/2005/8/layout/vList5"/>
    <dgm:cxn modelId="{C3FC3ADD-6298-4F90-AC2B-BF52BAC02A9A}" srcId="{F552B2F3-1BD6-4DC8-A308-6414746ABCDE}" destId="{66248A89-B21C-4B6E-A53A-49E00E52373C}" srcOrd="0" destOrd="0" parTransId="{85B5C250-42D8-4FB9-950A-56A7F6D9B84F}" sibTransId="{7E798B0A-BF99-4581-A26C-C015FA07B8FC}"/>
    <dgm:cxn modelId="{008E0AAF-28CA-44E5-8D6C-6A2F3786F0DB}" type="presOf" srcId="{F552B2F3-1BD6-4DC8-A308-6414746ABCDE}" destId="{D4EC6C9A-17C4-476B-8174-0B98EF025FC1}" srcOrd="0" destOrd="0" presId="urn:microsoft.com/office/officeart/2005/8/layout/vList5"/>
    <dgm:cxn modelId="{1D5BF156-A3F3-4D39-9A6D-E804F9CC8C26}" type="presOf" srcId="{149A5629-BEC2-46BB-8413-7F370F732CA3}" destId="{E781E851-61C7-4BAB-9C66-9E89F0BBB7CB}" srcOrd="0" destOrd="0" presId="urn:microsoft.com/office/officeart/2005/8/layout/vList5"/>
    <dgm:cxn modelId="{5E5D8527-86F9-4B26-B258-5228B08C52D9}" type="presOf" srcId="{B0C2CD0C-473A-411E-B32A-D62DF482D412}" destId="{0ED970DE-03B1-4FBE-AE9C-68F47AC9465E}" srcOrd="0" destOrd="0" presId="urn:microsoft.com/office/officeart/2005/8/layout/vList5"/>
    <dgm:cxn modelId="{925E4E24-57FA-4528-B228-DE75AD89F232}" type="presParOf" srcId="{E781E851-61C7-4BAB-9C66-9E89F0BBB7CB}" destId="{FB785B67-29D5-4D0B-B980-78FBB2483EA2}" srcOrd="0" destOrd="0" presId="urn:microsoft.com/office/officeart/2005/8/layout/vList5"/>
    <dgm:cxn modelId="{425B1500-A53C-4493-B3AD-084A0888AFEB}" type="presParOf" srcId="{FB785B67-29D5-4D0B-B980-78FBB2483EA2}" destId="{0ED970DE-03B1-4FBE-AE9C-68F47AC9465E}" srcOrd="0" destOrd="0" presId="urn:microsoft.com/office/officeart/2005/8/layout/vList5"/>
    <dgm:cxn modelId="{F673A27D-2B51-451E-B1B8-A657D86278AA}" type="presParOf" srcId="{FB785B67-29D5-4D0B-B980-78FBB2483EA2}" destId="{0412FFCE-2DE1-4E5D-A48A-6D1CF6492E56}" srcOrd="1" destOrd="0" presId="urn:microsoft.com/office/officeart/2005/8/layout/vList5"/>
    <dgm:cxn modelId="{CCF0AF90-5C0F-405C-916B-07BFCC5613B6}" type="presParOf" srcId="{E781E851-61C7-4BAB-9C66-9E89F0BBB7CB}" destId="{2FA16D25-D275-4A1C-9CD6-4C0431E25540}" srcOrd="1" destOrd="0" presId="urn:microsoft.com/office/officeart/2005/8/layout/vList5"/>
    <dgm:cxn modelId="{6BDD951A-F42C-46E6-8BEC-328E2318DB10}" type="presParOf" srcId="{E781E851-61C7-4BAB-9C66-9E89F0BBB7CB}" destId="{8E515FD0-7D3C-415D-BF8B-12D038B898AA}" srcOrd="2" destOrd="0" presId="urn:microsoft.com/office/officeart/2005/8/layout/vList5"/>
    <dgm:cxn modelId="{38768EE0-CC4D-495F-B015-E1C999FDEB51}" type="presParOf" srcId="{8E515FD0-7D3C-415D-BF8B-12D038B898AA}" destId="{D4EC6C9A-17C4-476B-8174-0B98EF025FC1}" srcOrd="0" destOrd="0" presId="urn:microsoft.com/office/officeart/2005/8/layout/vList5"/>
    <dgm:cxn modelId="{E516027A-CBEF-4137-B0C6-2FDE6E68661D}" type="presParOf" srcId="{8E515FD0-7D3C-415D-BF8B-12D038B898AA}" destId="{B367DD6A-3A0B-4731-AC0C-093F00255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FB547-CE66-4BEF-86C2-A572AA27AD27}" type="doc">
      <dgm:prSet loTypeId="urn:microsoft.com/office/officeart/2005/8/layout/vProcess5" loCatId="process" qsTypeId="urn:microsoft.com/office/officeart/2005/8/quickstyle/simple5#2" qsCatId="simple" csTypeId="urn:microsoft.com/office/officeart/2005/8/colors/accent1_5#1" csCatId="accent1" phldr="1"/>
      <dgm:spPr/>
      <dgm:t>
        <a:bodyPr/>
        <a:lstStyle/>
        <a:p>
          <a:endParaRPr lang="es-MX"/>
        </a:p>
      </dgm:t>
    </dgm:pt>
    <dgm:pt modelId="{750C66DB-339A-4C04-86B1-4946DFDF7E37}">
      <dgm:prSet phldrT="[Texto]" custT="1"/>
      <dgm:spPr>
        <a:solidFill>
          <a:srgbClr val="440412"/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altLang="es-MX" sz="1600" dirty="0">
              <a:latin typeface="Montserrat" panose="00000500000000000000" pitchFamily="2" charset="0"/>
              <a:cs typeface="Arial" panose="020B0604020202020204" pitchFamily="34" charset="0"/>
            </a:rPr>
            <a:t>La información en posesión del Estado es PÚBLICA, salvo excepciones expresas de la propia Ley;</a:t>
          </a:r>
          <a:endParaRPr lang="es-MX" sz="1600" dirty="0">
            <a:latin typeface="Montserrat" panose="00000500000000000000" pitchFamily="2" charset="0"/>
          </a:endParaRPr>
        </a:p>
      </dgm:t>
    </dgm:pt>
    <dgm:pt modelId="{E2EEE75D-0587-488E-9498-68EB43389079}" type="parTrans" cxnId="{0933803A-5E6B-4EC7-B7FB-4153933F61B1}">
      <dgm:prSet/>
      <dgm:spPr/>
      <dgm:t>
        <a:bodyPr/>
        <a:lstStyle/>
        <a:p>
          <a:endParaRPr lang="es-MX" sz="1600"/>
        </a:p>
      </dgm:t>
    </dgm:pt>
    <dgm:pt modelId="{1E850E67-2F73-4630-A56E-F71B81C6E5C3}" type="sibTrans" cxnId="{0933803A-5E6B-4EC7-B7FB-4153933F61B1}">
      <dgm:prSet custT="1"/>
      <dgm:spPr>
        <a:solidFill>
          <a:srgbClr val="B0ABA1"/>
        </a:solidFill>
      </dgm:spPr>
      <dgm:t>
        <a:bodyPr/>
        <a:lstStyle/>
        <a:p>
          <a:endParaRPr lang="es-MX" sz="2800" dirty="0"/>
        </a:p>
      </dgm:t>
    </dgm:pt>
    <dgm:pt modelId="{8E791695-8CE4-4EF2-A969-6F77FBDFF735}">
      <dgm:prSet custT="1"/>
      <dgm:spPr>
        <a:solidFill>
          <a:srgbClr val="AF0A3D"/>
        </a:solidFill>
      </dgm:spPr>
      <dgm:t>
        <a:bodyPr/>
        <a:lstStyle/>
        <a:p>
          <a:pPr algn="just"/>
          <a:r>
            <a:rPr lang="es-MX" altLang="es-MX" sz="1600" dirty="0">
              <a:latin typeface="Montserrat" panose="00000500000000000000" pitchFamily="2" charset="0"/>
              <a:cs typeface="Arial" panose="020B0604020202020204" pitchFamily="34" charset="0"/>
            </a:rPr>
            <a:t>La interpretación de la Ley deberá favorecer el principio de publicidad y la transparencia;</a:t>
          </a:r>
        </a:p>
      </dgm:t>
    </dgm:pt>
    <dgm:pt modelId="{2C66A67F-4003-42D1-85B1-4850E1737809}" type="parTrans" cxnId="{CF321DE7-D163-4D73-AE28-4C831B8821EB}">
      <dgm:prSet/>
      <dgm:spPr/>
      <dgm:t>
        <a:bodyPr/>
        <a:lstStyle/>
        <a:p>
          <a:endParaRPr lang="es-MX" sz="1600"/>
        </a:p>
      </dgm:t>
    </dgm:pt>
    <dgm:pt modelId="{0219389F-C026-464C-9C20-E85D2B7E6DDF}" type="sibTrans" cxnId="{CF321DE7-D163-4D73-AE28-4C831B8821EB}">
      <dgm:prSet custT="1"/>
      <dgm:spPr>
        <a:solidFill>
          <a:srgbClr val="B0ABA1">
            <a:alpha val="70000"/>
          </a:srgbClr>
        </a:solidFill>
      </dgm:spPr>
      <dgm:t>
        <a:bodyPr/>
        <a:lstStyle/>
        <a:p>
          <a:endParaRPr lang="es-MX" sz="2800" dirty="0"/>
        </a:p>
      </dgm:t>
    </dgm:pt>
    <dgm:pt modelId="{C41A602C-B9BE-4A1C-B5EC-6C8350D4B725}">
      <dgm:prSet custT="1"/>
      <dgm:spPr>
        <a:solidFill>
          <a:srgbClr val="3E3835"/>
        </a:solidFill>
      </dgm:spPr>
      <dgm:t>
        <a:bodyPr/>
        <a:lstStyle/>
        <a:p>
          <a:pPr algn="just"/>
          <a:r>
            <a:rPr lang="es-MX" altLang="es-MX" sz="1600" dirty="0">
              <a:latin typeface="Montserrat" panose="00000500000000000000" pitchFamily="2" charset="0"/>
              <a:cs typeface="Arial" panose="020B0604020202020204" pitchFamily="34" charset="0"/>
            </a:rPr>
            <a:t>La entrega de la información no está condicionada a que se motive o justifique su uso, ni se requiere demostrar interés alguno;</a:t>
          </a:r>
          <a:endParaRPr lang="es-MX" altLang="es-MX" sz="1600" i="1" dirty="0">
            <a:effectLst>
              <a:outerShdw blurRad="38100" dist="38100" dir="2700000" algn="tl">
                <a:srgbClr val="C0C0C0"/>
              </a:outerShdw>
            </a:effectLst>
            <a:latin typeface="Montserrat" panose="00000500000000000000" pitchFamily="2" charset="0"/>
            <a:cs typeface="Arial" panose="020B0604020202020204" pitchFamily="34" charset="0"/>
          </a:endParaRPr>
        </a:p>
      </dgm:t>
    </dgm:pt>
    <dgm:pt modelId="{94381F37-E564-436B-8989-C0D24734772A}" type="parTrans" cxnId="{613AAAE2-31B6-4FDE-8362-9687AD731D44}">
      <dgm:prSet/>
      <dgm:spPr/>
      <dgm:t>
        <a:bodyPr/>
        <a:lstStyle/>
        <a:p>
          <a:endParaRPr lang="es-MX" sz="1600"/>
        </a:p>
      </dgm:t>
    </dgm:pt>
    <dgm:pt modelId="{D1D15A1A-D7DC-4E26-9863-6F188707A3FC}" type="sibTrans" cxnId="{613AAAE2-31B6-4FDE-8362-9687AD731D44}">
      <dgm:prSet custT="1"/>
      <dgm:spPr>
        <a:solidFill>
          <a:srgbClr val="B0ABA1">
            <a:alpha val="50000"/>
          </a:srgbClr>
        </a:solidFill>
      </dgm:spPr>
      <dgm:t>
        <a:bodyPr/>
        <a:lstStyle/>
        <a:p>
          <a:endParaRPr lang="es-MX" sz="2800" dirty="0"/>
        </a:p>
      </dgm:t>
    </dgm:pt>
    <dgm:pt modelId="{653164DE-39D0-449D-BD4A-EF342314EB3A}">
      <dgm:prSet phldr="0" custT="1"/>
      <dgm:spPr>
        <a:solidFill>
          <a:srgbClr val="BE8300"/>
        </a:solidFill>
      </dgm:spPr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400" dirty="0">
              <a:latin typeface="Montserrat" panose="00000500000000000000" pitchFamily="2" charset="0"/>
              <a:cs typeface="Arial" panose="020B0604020202020204" pitchFamily="34" charset="0"/>
            </a:rPr>
            <a:t>Las dependencias y entidades sólo estarán obligadas a entregar documentos que c</a:t>
          </a:r>
          <a:r>
            <a:rPr lang="es-MX" sz="1400" dirty="0">
              <a:latin typeface="Montserrat" panose="00000500000000000000" pitchFamily="2" charset="0"/>
              <a:cs typeface="Arial" panose="020B0604020202020204" pitchFamily="34" charset="0"/>
            </a:rPr>
            <a:t>orrespondan </a:t>
          </a:r>
          <a:r>
            <a:rPr lang="es-MX" altLang="es-MX" sz="1400" dirty="0">
              <a:latin typeface="Montserrat" panose="00000500000000000000" pitchFamily="2" charset="0"/>
              <a:cs typeface="Arial" panose="020B0604020202020204" pitchFamily="34" charset="0"/>
            </a:rPr>
            <a:t>a las facultades, competencias y funciones que los ordenamientos jurídicos aplicables otorgan a los sujetos obligados</a:t>
          </a:r>
          <a:r>
            <a:rPr lang="es-MX" altLang="es-MX" sz="1600" dirty="0">
              <a:latin typeface="Montserrat" panose="00000500000000000000" pitchFamily="2" charset="0"/>
              <a:cs typeface="Arial" panose="020B0604020202020204" pitchFamily="34" charset="0"/>
            </a:rPr>
            <a:t>.</a:t>
          </a:r>
          <a:endParaRPr sz="6500"/>
        </a:p>
      </dgm:t>
    </dgm:pt>
    <dgm:pt modelId="{3E162F22-622D-48F9-8228-F33D0DB52EA1}" type="parTrans" cxnId="{16F1C25E-5E25-499E-8B7D-69DF10BB5856}">
      <dgm:prSet/>
      <dgm:spPr/>
      <dgm:t>
        <a:bodyPr/>
        <a:lstStyle/>
        <a:p>
          <a:endParaRPr lang="es-MX" sz="1600"/>
        </a:p>
      </dgm:t>
    </dgm:pt>
    <dgm:pt modelId="{F5513D06-8E2A-45FE-864B-85ACB15F2CAA}" type="sibTrans" cxnId="{16F1C25E-5E25-499E-8B7D-69DF10BB5856}">
      <dgm:prSet/>
      <dgm:spPr/>
      <dgm:t>
        <a:bodyPr/>
        <a:lstStyle/>
        <a:p>
          <a:endParaRPr lang="es-MX" sz="1600"/>
        </a:p>
      </dgm:t>
    </dgm:pt>
    <dgm:pt modelId="{68B02636-69E2-45D5-BFC1-D1E0F5FD6896}" type="pres">
      <dgm:prSet presAssocID="{AC6FB547-CE66-4BEF-86C2-A572AA27AD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2D6015-A10A-4BF1-ACBD-ED52E6431B9E}" type="pres">
      <dgm:prSet presAssocID="{AC6FB547-CE66-4BEF-86C2-A572AA27AD27}" presName="dummyMaxCanvas" presStyleCnt="0">
        <dgm:presLayoutVars/>
      </dgm:prSet>
      <dgm:spPr/>
    </dgm:pt>
    <dgm:pt modelId="{AB31DA8B-59FE-4BCE-86EF-3DA147FFF0B5}" type="pres">
      <dgm:prSet presAssocID="{AC6FB547-CE66-4BEF-86C2-A572AA27AD27}" presName="FourNodes_1" presStyleLbl="node1" presStyleIdx="0" presStyleCnt="4" custScaleX="89779" custScaleY="64332" custLinFactNeighborY="-1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39E87-BF18-49F8-A84C-3A06E8F6B1E3}" type="pres">
      <dgm:prSet presAssocID="{AC6FB547-CE66-4BEF-86C2-A572AA27AD27}" presName="FourNodes_2" presStyleLbl="node1" presStyleIdx="1" presStyleCnt="4" custScaleX="93367" custScaleY="65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8D664-D65B-4951-B305-F49B0EB87FD7}" type="pres">
      <dgm:prSet presAssocID="{AC6FB547-CE66-4BEF-86C2-A572AA27AD27}" presName="FourNodes_3" presStyleLbl="node1" presStyleIdx="2" presStyleCnt="4" custScaleX="91932" custScaleY="73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1B6D83-C27F-4918-A032-4A90B45012DF}" type="pres">
      <dgm:prSet presAssocID="{AC6FB547-CE66-4BEF-86C2-A572AA27AD27}" presName="FourNodes_4" presStyleLbl="node1" presStyleIdx="3" presStyleCnt="4" custLinFactNeighborX="403" custLinFactNeighborY="623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4BD69-FF79-4A0E-980A-4AB56F4F6DB4}" type="pres">
      <dgm:prSet presAssocID="{AC6FB547-CE66-4BEF-86C2-A572AA27AD2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64420-09E0-4326-B3BB-DA6A0EAC63DC}" type="pres">
      <dgm:prSet presAssocID="{AC6FB547-CE66-4BEF-86C2-A572AA27AD2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E6365-2E1E-48E3-9F22-72E426D3BEDB}" type="pres">
      <dgm:prSet presAssocID="{AC6FB547-CE66-4BEF-86C2-A572AA27AD2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35F7B-3D5B-4573-BE36-D0064C72A8DE}" type="pres">
      <dgm:prSet presAssocID="{AC6FB547-CE66-4BEF-86C2-A572AA27AD2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A07FA-B158-4552-A9F2-9DCDFE182B7C}" type="pres">
      <dgm:prSet presAssocID="{AC6FB547-CE66-4BEF-86C2-A572AA27AD2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F56A3-4B82-4012-A4F2-E75E20464551}" type="pres">
      <dgm:prSet presAssocID="{AC6FB547-CE66-4BEF-86C2-A572AA27AD2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69F43D-CA59-4C49-A8BD-444A51F77EA6}" type="pres">
      <dgm:prSet presAssocID="{AC6FB547-CE66-4BEF-86C2-A572AA27AD2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4873C8-92CC-4608-9A2A-AD935865BD62}" type="presOf" srcId="{1E850E67-2F73-4630-A56E-F71B81C6E5C3}" destId="{DB74BD69-FF79-4A0E-980A-4AB56F4F6DB4}" srcOrd="0" destOrd="0" presId="urn:microsoft.com/office/officeart/2005/8/layout/vProcess5"/>
    <dgm:cxn modelId="{DCACC90E-91B9-4F10-87D1-46A5D0A58D1E}" type="presOf" srcId="{AC6FB547-CE66-4BEF-86C2-A572AA27AD27}" destId="{68B02636-69E2-45D5-BFC1-D1E0F5FD6896}" srcOrd="0" destOrd="0" presId="urn:microsoft.com/office/officeart/2005/8/layout/vProcess5"/>
    <dgm:cxn modelId="{FCDE60A4-3C49-4D3C-AE4D-DEE8C3902EC7}" type="presOf" srcId="{C41A602C-B9BE-4A1C-B5EC-6C8350D4B725}" destId="{8DEF56A3-4B82-4012-A4F2-E75E20464551}" srcOrd="1" destOrd="0" presId="urn:microsoft.com/office/officeart/2005/8/layout/vProcess5"/>
    <dgm:cxn modelId="{CF321DE7-D163-4D73-AE28-4C831B8821EB}" srcId="{AC6FB547-CE66-4BEF-86C2-A572AA27AD27}" destId="{8E791695-8CE4-4EF2-A969-6F77FBDFF735}" srcOrd="1" destOrd="0" parTransId="{2C66A67F-4003-42D1-85B1-4850E1737809}" sibTransId="{0219389F-C026-464C-9C20-E85D2B7E6DDF}"/>
    <dgm:cxn modelId="{EBEDDD65-1CAE-4F72-AD1D-69605E5BBC6F}" type="presOf" srcId="{D1D15A1A-D7DC-4E26-9863-6F188707A3FC}" destId="{5B4E6365-2E1E-48E3-9F22-72E426D3BEDB}" srcOrd="0" destOrd="0" presId="urn:microsoft.com/office/officeart/2005/8/layout/vProcess5"/>
    <dgm:cxn modelId="{0933803A-5E6B-4EC7-B7FB-4153933F61B1}" srcId="{AC6FB547-CE66-4BEF-86C2-A572AA27AD27}" destId="{750C66DB-339A-4C04-86B1-4946DFDF7E37}" srcOrd="0" destOrd="0" parTransId="{E2EEE75D-0587-488E-9498-68EB43389079}" sibTransId="{1E850E67-2F73-4630-A56E-F71B81C6E5C3}"/>
    <dgm:cxn modelId="{16F1C25E-5E25-499E-8B7D-69DF10BB5856}" srcId="{AC6FB547-CE66-4BEF-86C2-A572AA27AD27}" destId="{653164DE-39D0-449D-BD4A-EF342314EB3A}" srcOrd="3" destOrd="0" parTransId="{3E162F22-622D-48F9-8228-F33D0DB52EA1}" sibTransId="{F5513D06-8E2A-45FE-864B-85ACB15F2CAA}"/>
    <dgm:cxn modelId="{BC34CCDD-A8F2-49BF-8879-2AB407315A46}" type="presOf" srcId="{750C66DB-339A-4C04-86B1-4946DFDF7E37}" destId="{D7735F7B-3D5B-4573-BE36-D0064C72A8DE}" srcOrd="1" destOrd="0" presId="urn:microsoft.com/office/officeart/2005/8/layout/vProcess5"/>
    <dgm:cxn modelId="{4D4324E4-A3FC-4FDB-B58B-707D3748633F}" type="presOf" srcId="{8E791695-8CE4-4EF2-A969-6F77FBDFF735}" destId="{48E39E87-BF18-49F8-A84C-3A06E8F6B1E3}" srcOrd="0" destOrd="0" presId="urn:microsoft.com/office/officeart/2005/8/layout/vProcess5"/>
    <dgm:cxn modelId="{059F39BB-F263-4F77-AE42-CB324F0793BA}" type="presOf" srcId="{653164DE-39D0-449D-BD4A-EF342314EB3A}" destId="{661B6D83-C27F-4918-A032-4A90B45012DF}" srcOrd="0" destOrd="0" presId="urn:microsoft.com/office/officeart/2005/8/layout/vProcess5"/>
    <dgm:cxn modelId="{7B19CC9B-B5C5-4769-BF16-1AA46007FA59}" type="presOf" srcId="{0219389F-C026-464C-9C20-E85D2B7E6DDF}" destId="{A4164420-09E0-4326-B3BB-DA6A0EAC63DC}" srcOrd="0" destOrd="0" presId="urn:microsoft.com/office/officeart/2005/8/layout/vProcess5"/>
    <dgm:cxn modelId="{421FB20F-A71F-4431-9782-4980C469F396}" type="presOf" srcId="{653164DE-39D0-449D-BD4A-EF342314EB3A}" destId="{6369F43D-CA59-4C49-A8BD-444A51F77EA6}" srcOrd="1" destOrd="0" presId="urn:microsoft.com/office/officeart/2005/8/layout/vProcess5"/>
    <dgm:cxn modelId="{613AAAE2-31B6-4FDE-8362-9687AD731D44}" srcId="{AC6FB547-CE66-4BEF-86C2-A572AA27AD27}" destId="{C41A602C-B9BE-4A1C-B5EC-6C8350D4B725}" srcOrd="2" destOrd="0" parTransId="{94381F37-E564-436B-8989-C0D24734772A}" sibTransId="{D1D15A1A-D7DC-4E26-9863-6F188707A3FC}"/>
    <dgm:cxn modelId="{6C1AFAE0-83F0-4ED7-8A8C-36728EA753CA}" type="presOf" srcId="{750C66DB-339A-4C04-86B1-4946DFDF7E37}" destId="{AB31DA8B-59FE-4BCE-86EF-3DA147FFF0B5}" srcOrd="0" destOrd="0" presId="urn:microsoft.com/office/officeart/2005/8/layout/vProcess5"/>
    <dgm:cxn modelId="{6804B1B1-15BA-4C15-ACB7-4B8A746297A5}" type="presOf" srcId="{C41A602C-B9BE-4A1C-B5EC-6C8350D4B725}" destId="{BBA8D664-D65B-4951-B305-F49B0EB87FD7}" srcOrd="0" destOrd="0" presId="urn:microsoft.com/office/officeart/2005/8/layout/vProcess5"/>
    <dgm:cxn modelId="{6AE19471-E9F7-4DE2-BBFD-F24BD6CB961A}" type="presOf" srcId="{8E791695-8CE4-4EF2-A969-6F77FBDFF735}" destId="{F7EA07FA-B158-4552-A9F2-9DCDFE182B7C}" srcOrd="1" destOrd="0" presId="urn:microsoft.com/office/officeart/2005/8/layout/vProcess5"/>
    <dgm:cxn modelId="{01D63E82-3155-4372-BFB3-2181A1800901}" type="presParOf" srcId="{68B02636-69E2-45D5-BFC1-D1E0F5FD6896}" destId="{D52D6015-A10A-4BF1-ACBD-ED52E6431B9E}" srcOrd="0" destOrd="0" presId="urn:microsoft.com/office/officeart/2005/8/layout/vProcess5"/>
    <dgm:cxn modelId="{07FDBF34-1367-4A55-B1B7-9FF9AD2BBA8B}" type="presParOf" srcId="{68B02636-69E2-45D5-BFC1-D1E0F5FD6896}" destId="{AB31DA8B-59FE-4BCE-86EF-3DA147FFF0B5}" srcOrd="1" destOrd="0" presId="urn:microsoft.com/office/officeart/2005/8/layout/vProcess5"/>
    <dgm:cxn modelId="{F0781334-BFF6-47B8-B2B5-622572D83E12}" type="presParOf" srcId="{68B02636-69E2-45D5-BFC1-D1E0F5FD6896}" destId="{48E39E87-BF18-49F8-A84C-3A06E8F6B1E3}" srcOrd="2" destOrd="0" presId="urn:microsoft.com/office/officeart/2005/8/layout/vProcess5"/>
    <dgm:cxn modelId="{5E107A52-284A-4937-AC98-A0EEF6327EF2}" type="presParOf" srcId="{68B02636-69E2-45D5-BFC1-D1E0F5FD6896}" destId="{BBA8D664-D65B-4951-B305-F49B0EB87FD7}" srcOrd="3" destOrd="0" presId="urn:microsoft.com/office/officeart/2005/8/layout/vProcess5"/>
    <dgm:cxn modelId="{E4D4A204-1872-4967-A7D5-FB2736ECA45A}" type="presParOf" srcId="{68B02636-69E2-45D5-BFC1-D1E0F5FD6896}" destId="{661B6D83-C27F-4918-A032-4A90B45012DF}" srcOrd="4" destOrd="0" presId="urn:microsoft.com/office/officeart/2005/8/layout/vProcess5"/>
    <dgm:cxn modelId="{C1D72532-5190-43DD-B9A3-F1F8D31C34A6}" type="presParOf" srcId="{68B02636-69E2-45D5-BFC1-D1E0F5FD6896}" destId="{DB74BD69-FF79-4A0E-980A-4AB56F4F6DB4}" srcOrd="5" destOrd="0" presId="urn:microsoft.com/office/officeart/2005/8/layout/vProcess5"/>
    <dgm:cxn modelId="{F23535C4-A176-48FC-85BD-B9CBF15A8AFD}" type="presParOf" srcId="{68B02636-69E2-45D5-BFC1-D1E0F5FD6896}" destId="{A4164420-09E0-4326-B3BB-DA6A0EAC63DC}" srcOrd="6" destOrd="0" presId="urn:microsoft.com/office/officeart/2005/8/layout/vProcess5"/>
    <dgm:cxn modelId="{DFA964FE-AF3A-49F4-84C5-8573AB993130}" type="presParOf" srcId="{68B02636-69E2-45D5-BFC1-D1E0F5FD6896}" destId="{5B4E6365-2E1E-48E3-9F22-72E426D3BEDB}" srcOrd="7" destOrd="0" presId="urn:microsoft.com/office/officeart/2005/8/layout/vProcess5"/>
    <dgm:cxn modelId="{E9CC8E83-1358-4E89-8CFF-9DD048D35A3A}" type="presParOf" srcId="{68B02636-69E2-45D5-BFC1-D1E0F5FD6896}" destId="{D7735F7B-3D5B-4573-BE36-D0064C72A8DE}" srcOrd="8" destOrd="0" presId="urn:microsoft.com/office/officeart/2005/8/layout/vProcess5"/>
    <dgm:cxn modelId="{540C7CE9-A4E0-4674-9CC8-A0ECCCB52A62}" type="presParOf" srcId="{68B02636-69E2-45D5-BFC1-D1E0F5FD6896}" destId="{F7EA07FA-B158-4552-A9F2-9DCDFE182B7C}" srcOrd="9" destOrd="0" presId="urn:microsoft.com/office/officeart/2005/8/layout/vProcess5"/>
    <dgm:cxn modelId="{6F7AD72D-8029-4B7C-9A1B-50B8F3722265}" type="presParOf" srcId="{68B02636-69E2-45D5-BFC1-D1E0F5FD6896}" destId="{8DEF56A3-4B82-4012-A4F2-E75E20464551}" srcOrd="10" destOrd="0" presId="urn:microsoft.com/office/officeart/2005/8/layout/vProcess5"/>
    <dgm:cxn modelId="{049A4ECF-D43C-403F-BD76-51286C8A6351}" type="presParOf" srcId="{68B02636-69E2-45D5-BFC1-D1E0F5FD6896}" destId="{6369F43D-CA59-4C49-A8BD-444A51F77E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EE960-8982-4DFD-8358-4368935EE4B0}" type="doc">
      <dgm:prSet loTypeId="urn:microsoft.com/office/officeart/2005/8/layout/vList2#1" loCatId="list" qsTypeId="urn:microsoft.com/office/officeart/2005/8/quickstyle/simple5#3" qsCatId="simple" csTypeId="urn:microsoft.com/office/officeart/2005/8/colors/colorful3#1" csCatId="colorful" phldr="1"/>
      <dgm:spPr/>
      <dgm:t>
        <a:bodyPr/>
        <a:lstStyle/>
        <a:p>
          <a:endParaRPr lang="es-MX"/>
        </a:p>
      </dgm:t>
    </dgm:pt>
    <dgm:pt modelId="{211EDFB1-79E4-4866-B705-1CCF5738A63C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1" dirty="0"/>
            <a:t>Prevención</a:t>
          </a:r>
        </a:p>
      </dgm:t>
    </dgm:pt>
    <dgm:pt modelId="{235A6DDF-DA6A-4A33-99FB-C2FA22F3CCD0}" type="parTrans" cxnId="{C9A1F0FC-C47F-4F42-9E46-D10E80777D6A}">
      <dgm:prSet/>
      <dgm:spPr/>
      <dgm:t>
        <a:bodyPr/>
        <a:lstStyle/>
        <a:p>
          <a:endParaRPr lang="es-MX" b="1"/>
        </a:p>
      </dgm:t>
    </dgm:pt>
    <dgm:pt modelId="{EA86B77B-856A-44B4-89FE-81E5981C9927}" type="sibTrans" cxnId="{C9A1F0FC-C47F-4F42-9E46-D10E80777D6A}">
      <dgm:prSet/>
      <dgm:spPr/>
      <dgm:t>
        <a:bodyPr/>
        <a:lstStyle/>
        <a:p>
          <a:endParaRPr lang="es-MX" b="1"/>
        </a:p>
      </dgm:t>
    </dgm:pt>
    <dgm:pt modelId="{EBD050E9-E5A9-4009-A28D-D99293CC71A5}">
      <dgm:prSet phldrT="[Texto]"/>
      <dgm:spPr/>
      <dgm:t>
        <a:bodyPr/>
        <a:lstStyle/>
        <a:p>
          <a:r>
            <a:rPr lang="es-MX" b="1" dirty="0"/>
            <a:t>10 Días</a:t>
          </a:r>
        </a:p>
      </dgm:t>
    </dgm:pt>
    <dgm:pt modelId="{1A697AFD-7599-4E4B-A130-E1CFD92FE45F}" type="parTrans" cxnId="{6C349FE9-1689-489A-8AF5-A0AD08082697}">
      <dgm:prSet/>
      <dgm:spPr/>
      <dgm:t>
        <a:bodyPr/>
        <a:lstStyle/>
        <a:p>
          <a:endParaRPr lang="es-MX" b="1"/>
        </a:p>
      </dgm:t>
    </dgm:pt>
    <dgm:pt modelId="{E36028DC-7EFD-4E35-8CF5-C26E632A28E3}" type="sibTrans" cxnId="{6C349FE9-1689-489A-8AF5-A0AD08082697}">
      <dgm:prSet/>
      <dgm:spPr/>
      <dgm:t>
        <a:bodyPr/>
        <a:lstStyle/>
        <a:p>
          <a:endParaRPr lang="es-MX" b="1"/>
        </a:p>
      </dgm:t>
    </dgm:pt>
    <dgm:pt modelId="{51EB93DA-9DDB-42B8-9663-A91118D1E0E4}">
      <dgm:prSet phldrT="[Texto]"/>
      <dgm:spPr/>
      <dgm:t>
        <a:bodyPr/>
        <a:lstStyle/>
        <a:p>
          <a:r>
            <a:rPr lang="es-MX" b="1" dirty="0"/>
            <a:t>5 Días  - 10 Días Desahogo</a:t>
          </a:r>
        </a:p>
      </dgm:t>
    </dgm:pt>
    <dgm:pt modelId="{81C26B24-C5FC-48ED-A1D7-0E09AF036E21}" type="parTrans" cxnId="{9E67A4F5-B9D3-48E9-835B-1C8A5B8FDD4F}">
      <dgm:prSet/>
      <dgm:spPr/>
      <dgm:t>
        <a:bodyPr/>
        <a:lstStyle/>
        <a:p>
          <a:endParaRPr lang="es-MX" b="1"/>
        </a:p>
      </dgm:t>
    </dgm:pt>
    <dgm:pt modelId="{3FF88B73-CEDE-453A-BEAA-8562DF5D68AD}" type="sibTrans" cxnId="{9E67A4F5-B9D3-48E9-835B-1C8A5B8FDD4F}">
      <dgm:prSet/>
      <dgm:spPr/>
      <dgm:t>
        <a:bodyPr/>
        <a:lstStyle/>
        <a:p>
          <a:endParaRPr lang="es-MX" b="1"/>
        </a:p>
      </dgm:t>
    </dgm:pt>
    <dgm:pt modelId="{B725B54D-1EE2-4F4B-8A25-7A2AF28E88D9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1" dirty="0"/>
            <a:t>Competencia Parcial</a:t>
          </a:r>
        </a:p>
      </dgm:t>
    </dgm:pt>
    <dgm:pt modelId="{F38A04F0-D1F3-41AA-B993-1D047AC41A6A}" type="parTrans" cxnId="{44876EF9-8D27-444F-BC00-32B81A2E9BA7}">
      <dgm:prSet/>
      <dgm:spPr/>
      <dgm:t>
        <a:bodyPr/>
        <a:lstStyle/>
        <a:p>
          <a:endParaRPr lang="es-MX" b="1"/>
        </a:p>
      </dgm:t>
    </dgm:pt>
    <dgm:pt modelId="{9E9A0379-CCDC-4DCB-BEDC-E472C05EB10B}" type="sibTrans" cxnId="{44876EF9-8D27-444F-BC00-32B81A2E9BA7}">
      <dgm:prSet/>
      <dgm:spPr/>
      <dgm:t>
        <a:bodyPr/>
        <a:lstStyle/>
        <a:p>
          <a:endParaRPr lang="es-MX" b="1"/>
        </a:p>
      </dgm:t>
    </dgm:pt>
    <dgm:pt modelId="{55661DDF-65C5-4340-A2B7-8DE88457A22F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MX" b="1" dirty="0"/>
            <a:t>3 Días</a:t>
          </a:r>
        </a:p>
      </dgm:t>
    </dgm:pt>
    <dgm:pt modelId="{67B4E0E5-4057-4FB2-BD9A-45D52BE06882}" type="parTrans" cxnId="{E614C917-B781-4BDD-8B70-C5DACD5D1697}">
      <dgm:prSet/>
      <dgm:spPr/>
      <dgm:t>
        <a:bodyPr/>
        <a:lstStyle/>
        <a:p>
          <a:endParaRPr lang="es-MX" b="1"/>
        </a:p>
      </dgm:t>
    </dgm:pt>
    <dgm:pt modelId="{3B724251-C098-4662-8FB1-378F46F2C408}" type="sibTrans" cxnId="{E614C917-B781-4BDD-8B70-C5DACD5D1697}">
      <dgm:prSet/>
      <dgm:spPr/>
      <dgm:t>
        <a:bodyPr/>
        <a:lstStyle/>
        <a:p>
          <a:endParaRPr lang="es-MX" b="1"/>
        </a:p>
      </dgm:t>
    </dgm:pt>
    <dgm:pt modelId="{06CF45B3-57D0-4ADE-86F6-BC5F6F2AE925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1" dirty="0"/>
            <a:t>Información Inexistente</a:t>
          </a:r>
        </a:p>
      </dgm:t>
    </dgm:pt>
    <dgm:pt modelId="{FB8FECF7-7F89-458B-972F-C69BCB79862C}" type="parTrans" cxnId="{C0C5403A-84D3-4270-917B-CBAB48D6E95F}">
      <dgm:prSet/>
      <dgm:spPr/>
      <dgm:t>
        <a:bodyPr/>
        <a:lstStyle/>
        <a:p>
          <a:endParaRPr lang="es-MX" b="1"/>
        </a:p>
      </dgm:t>
    </dgm:pt>
    <dgm:pt modelId="{BB15D4FB-D2F4-4065-B016-F8E384E48281}" type="sibTrans" cxnId="{C0C5403A-84D3-4270-917B-CBAB48D6E95F}">
      <dgm:prSet/>
      <dgm:spPr/>
      <dgm:t>
        <a:bodyPr/>
        <a:lstStyle/>
        <a:p>
          <a:endParaRPr lang="es-MX" b="1"/>
        </a:p>
      </dgm:t>
    </dgm:pt>
    <dgm:pt modelId="{BFAC66B4-0D0E-43F0-9232-0A69F934F63C}" type="pres">
      <dgm:prSet presAssocID="{27CEE960-8982-4DFD-8358-4368935EE4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558CEE-1BF9-4749-9848-7A1EEB0E49A0}" type="pres">
      <dgm:prSet presAssocID="{211EDFB1-79E4-4866-B705-1CCF5738A6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7E4C5-FD31-4F9C-A95A-403A533649C4}" type="pres">
      <dgm:prSet presAssocID="{211EDFB1-79E4-4866-B705-1CCF5738A63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ABF98-51CF-4553-89E6-C5A39363571B}" type="pres">
      <dgm:prSet presAssocID="{B725B54D-1EE2-4F4B-8A25-7A2AF28E88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B83617-3480-4F18-8159-0AE50399C89A}" type="pres">
      <dgm:prSet presAssocID="{B725B54D-1EE2-4F4B-8A25-7A2AF28E88D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F86103-9A74-481B-9929-BC9DE96766B5}" type="pres">
      <dgm:prSet presAssocID="{06CF45B3-57D0-4ADE-86F6-BC5F6F2AE9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77784-C8B1-43AB-B62C-6BA0CBEB6F55}" type="pres">
      <dgm:prSet presAssocID="{06CF45B3-57D0-4ADE-86F6-BC5F6F2AE92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14C917-B781-4BDD-8B70-C5DACD5D1697}" srcId="{B725B54D-1EE2-4F4B-8A25-7A2AF28E88D9}" destId="{55661DDF-65C5-4340-A2B7-8DE88457A22F}" srcOrd="0" destOrd="0" parTransId="{67B4E0E5-4057-4FB2-BD9A-45D52BE06882}" sibTransId="{3B724251-C098-4662-8FB1-378F46F2C408}"/>
    <dgm:cxn modelId="{3648B32E-02E8-4B60-8995-736CBBCBE730}" type="presOf" srcId="{55661DDF-65C5-4340-A2B7-8DE88457A22F}" destId="{DEB83617-3480-4F18-8159-0AE50399C89A}" srcOrd="0" destOrd="0" presId="urn:microsoft.com/office/officeart/2005/8/layout/vList2#1"/>
    <dgm:cxn modelId="{02284EC2-1F6B-4EE0-9237-36C0343E2A1B}" type="presOf" srcId="{B725B54D-1EE2-4F4B-8A25-7A2AF28E88D9}" destId="{874ABF98-51CF-4553-89E6-C5A39363571B}" srcOrd="0" destOrd="0" presId="urn:microsoft.com/office/officeart/2005/8/layout/vList2#1"/>
    <dgm:cxn modelId="{E9FA8FDE-F82C-4CD4-873E-F2D23F6F668D}" type="presOf" srcId="{211EDFB1-79E4-4866-B705-1CCF5738A63C}" destId="{BC558CEE-1BF9-4749-9848-7A1EEB0E49A0}" srcOrd="0" destOrd="0" presId="urn:microsoft.com/office/officeart/2005/8/layout/vList2#1"/>
    <dgm:cxn modelId="{C0C5403A-84D3-4270-917B-CBAB48D6E95F}" srcId="{27CEE960-8982-4DFD-8358-4368935EE4B0}" destId="{06CF45B3-57D0-4ADE-86F6-BC5F6F2AE925}" srcOrd="2" destOrd="0" parTransId="{FB8FECF7-7F89-458B-972F-C69BCB79862C}" sibTransId="{BB15D4FB-D2F4-4065-B016-F8E384E48281}"/>
    <dgm:cxn modelId="{A811AB42-7307-4A71-9304-03391A529D1D}" type="presOf" srcId="{27CEE960-8982-4DFD-8358-4368935EE4B0}" destId="{BFAC66B4-0D0E-43F0-9232-0A69F934F63C}" srcOrd="0" destOrd="0" presId="urn:microsoft.com/office/officeart/2005/8/layout/vList2#1"/>
    <dgm:cxn modelId="{ECC49AD2-078C-4970-97D5-B87D81F804D0}" type="presOf" srcId="{EBD050E9-E5A9-4009-A28D-D99293CC71A5}" destId="{52E77784-C8B1-43AB-B62C-6BA0CBEB6F55}" srcOrd="0" destOrd="0" presId="urn:microsoft.com/office/officeart/2005/8/layout/vList2#1"/>
    <dgm:cxn modelId="{B4280B8E-0119-43CA-8CB9-A7CCCA7E166A}" type="presOf" srcId="{06CF45B3-57D0-4ADE-86F6-BC5F6F2AE925}" destId="{FDF86103-9A74-481B-9929-BC9DE96766B5}" srcOrd="0" destOrd="0" presId="urn:microsoft.com/office/officeart/2005/8/layout/vList2#1"/>
    <dgm:cxn modelId="{C9A1F0FC-C47F-4F42-9E46-D10E80777D6A}" srcId="{27CEE960-8982-4DFD-8358-4368935EE4B0}" destId="{211EDFB1-79E4-4866-B705-1CCF5738A63C}" srcOrd="0" destOrd="0" parTransId="{235A6DDF-DA6A-4A33-99FB-C2FA22F3CCD0}" sibTransId="{EA86B77B-856A-44B4-89FE-81E5981C9927}"/>
    <dgm:cxn modelId="{FD44D611-60AC-499A-ACB2-7F162ACF6B25}" type="presOf" srcId="{51EB93DA-9DDB-42B8-9663-A91118D1E0E4}" destId="{5B47E4C5-FD31-4F9C-A95A-403A533649C4}" srcOrd="0" destOrd="0" presId="urn:microsoft.com/office/officeart/2005/8/layout/vList2#1"/>
    <dgm:cxn modelId="{44876EF9-8D27-444F-BC00-32B81A2E9BA7}" srcId="{27CEE960-8982-4DFD-8358-4368935EE4B0}" destId="{B725B54D-1EE2-4F4B-8A25-7A2AF28E88D9}" srcOrd="1" destOrd="0" parTransId="{F38A04F0-D1F3-41AA-B993-1D047AC41A6A}" sibTransId="{9E9A0379-CCDC-4DCB-BEDC-E472C05EB10B}"/>
    <dgm:cxn modelId="{6C349FE9-1689-489A-8AF5-A0AD08082697}" srcId="{06CF45B3-57D0-4ADE-86F6-BC5F6F2AE925}" destId="{EBD050E9-E5A9-4009-A28D-D99293CC71A5}" srcOrd="0" destOrd="0" parTransId="{1A697AFD-7599-4E4B-A130-E1CFD92FE45F}" sibTransId="{E36028DC-7EFD-4E35-8CF5-C26E632A28E3}"/>
    <dgm:cxn modelId="{9E67A4F5-B9D3-48E9-835B-1C8A5B8FDD4F}" srcId="{211EDFB1-79E4-4866-B705-1CCF5738A63C}" destId="{51EB93DA-9DDB-42B8-9663-A91118D1E0E4}" srcOrd="0" destOrd="0" parTransId="{81C26B24-C5FC-48ED-A1D7-0E09AF036E21}" sibTransId="{3FF88B73-CEDE-453A-BEAA-8562DF5D68AD}"/>
    <dgm:cxn modelId="{9E7FD439-0F51-4C8E-A8BB-9ECDDF895058}" type="presParOf" srcId="{BFAC66B4-0D0E-43F0-9232-0A69F934F63C}" destId="{BC558CEE-1BF9-4749-9848-7A1EEB0E49A0}" srcOrd="0" destOrd="0" presId="urn:microsoft.com/office/officeart/2005/8/layout/vList2#1"/>
    <dgm:cxn modelId="{F9BA70E5-DF17-49BE-A165-4EDBC42D24D2}" type="presParOf" srcId="{BFAC66B4-0D0E-43F0-9232-0A69F934F63C}" destId="{5B47E4C5-FD31-4F9C-A95A-403A533649C4}" srcOrd="1" destOrd="0" presId="urn:microsoft.com/office/officeart/2005/8/layout/vList2#1"/>
    <dgm:cxn modelId="{FF7AEB18-FFC0-414B-8E7E-30B33E71E460}" type="presParOf" srcId="{BFAC66B4-0D0E-43F0-9232-0A69F934F63C}" destId="{874ABF98-51CF-4553-89E6-C5A39363571B}" srcOrd="2" destOrd="0" presId="urn:microsoft.com/office/officeart/2005/8/layout/vList2#1"/>
    <dgm:cxn modelId="{EA601804-2114-4715-A1BE-636D0552C683}" type="presParOf" srcId="{BFAC66B4-0D0E-43F0-9232-0A69F934F63C}" destId="{DEB83617-3480-4F18-8159-0AE50399C89A}" srcOrd="3" destOrd="0" presId="urn:microsoft.com/office/officeart/2005/8/layout/vList2#1"/>
    <dgm:cxn modelId="{B12B3A20-19CB-4193-A6A3-95B833AA24DA}" type="presParOf" srcId="{BFAC66B4-0D0E-43F0-9232-0A69F934F63C}" destId="{FDF86103-9A74-481B-9929-BC9DE96766B5}" srcOrd="4" destOrd="0" presId="urn:microsoft.com/office/officeart/2005/8/layout/vList2#1"/>
    <dgm:cxn modelId="{885EDD2D-C8AB-4423-B581-CC4138D820C8}" type="presParOf" srcId="{BFAC66B4-0D0E-43F0-9232-0A69F934F63C}" destId="{52E77784-C8B1-43AB-B62C-6BA0CBEB6F55}" srcOrd="5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EE960-8982-4DFD-8358-4368935EE4B0}" type="doc">
      <dgm:prSet loTypeId="urn:microsoft.com/office/officeart/2005/8/layout/vList2#2" loCatId="list" qsTypeId="urn:microsoft.com/office/officeart/2005/8/quickstyle/simple5#4" qsCatId="simple" csTypeId="urn:microsoft.com/office/officeart/2005/8/colors/colorful2#1" csCatId="colorful" phldr="1"/>
      <dgm:spPr/>
      <dgm:t>
        <a:bodyPr/>
        <a:lstStyle/>
        <a:p>
          <a:endParaRPr lang="es-MX"/>
        </a:p>
      </dgm:t>
    </dgm:pt>
    <dgm:pt modelId="{211EDFB1-79E4-4866-B705-1CCF5738A63C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1" dirty="0"/>
            <a:t>Respuesta</a:t>
          </a:r>
        </a:p>
      </dgm:t>
    </dgm:pt>
    <dgm:pt modelId="{235A6DDF-DA6A-4A33-99FB-C2FA22F3CCD0}" type="parTrans" cxnId="{C9A1F0FC-C47F-4F42-9E46-D10E80777D6A}">
      <dgm:prSet/>
      <dgm:spPr/>
      <dgm:t>
        <a:bodyPr/>
        <a:lstStyle/>
        <a:p>
          <a:endParaRPr lang="es-MX" b="1"/>
        </a:p>
      </dgm:t>
    </dgm:pt>
    <dgm:pt modelId="{EA86B77B-856A-44B4-89FE-81E5981C9927}" type="sibTrans" cxnId="{C9A1F0FC-C47F-4F42-9E46-D10E80777D6A}">
      <dgm:prSet/>
      <dgm:spPr/>
      <dgm:t>
        <a:bodyPr/>
        <a:lstStyle/>
        <a:p>
          <a:endParaRPr lang="es-MX" b="1"/>
        </a:p>
      </dgm:t>
    </dgm:pt>
    <dgm:pt modelId="{51EB93DA-9DDB-42B8-9663-A91118D1E0E4}">
      <dgm:prSet phldrT="[Texto]"/>
      <dgm:spPr/>
      <dgm:t>
        <a:bodyPr/>
        <a:lstStyle/>
        <a:p>
          <a:r>
            <a:rPr lang="es-MX" b="1" dirty="0"/>
            <a:t>10 Días</a:t>
          </a:r>
        </a:p>
      </dgm:t>
    </dgm:pt>
    <dgm:pt modelId="{3FF88B73-CEDE-453A-BEAA-8562DF5D68AD}" type="sibTrans" cxnId="{9E67A4F5-B9D3-48E9-835B-1C8A5B8FDD4F}">
      <dgm:prSet/>
      <dgm:spPr/>
      <dgm:t>
        <a:bodyPr/>
        <a:lstStyle/>
        <a:p>
          <a:endParaRPr lang="es-MX" b="1"/>
        </a:p>
      </dgm:t>
    </dgm:pt>
    <dgm:pt modelId="{81C26B24-C5FC-48ED-A1D7-0E09AF036E21}" type="parTrans" cxnId="{9E67A4F5-B9D3-48E9-835B-1C8A5B8FDD4F}">
      <dgm:prSet/>
      <dgm:spPr/>
      <dgm:t>
        <a:bodyPr/>
        <a:lstStyle/>
        <a:p>
          <a:endParaRPr lang="es-MX" b="1"/>
        </a:p>
      </dgm:t>
    </dgm:pt>
    <dgm:pt modelId="{B725B54D-1EE2-4F4B-8A25-7A2AF28E88D9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1" dirty="0"/>
            <a:t>Ampliación del Plazo</a:t>
          </a:r>
        </a:p>
      </dgm:t>
    </dgm:pt>
    <dgm:pt modelId="{9E9A0379-CCDC-4DCB-BEDC-E472C05EB10B}" type="sibTrans" cxnId="{44876EF9-8D27-444F-BC00-32B81A2E9BA7}">
      <dgm:prSet/>
      <dgm:spPr/>
      <dgm:t>
        <a:bodyPr/>
        <a:lstStyle/>
        <a:p>
          <a:endParaRPr lang="es-MX" b="1"/>
        </a:p>
      </dgm:t>
    </dgm:pt>
    <dgm:pt modelId="{F38A04F0-D1F3-41AA-B993-1D047AC41A6A}" type="parTrans" cxnId="{44876EF9-8D27-444F-BC00-32B81A2E9BA7}">
      <dgm:prSet/>
      <dgm:spPr/>
      <dgm:t>
        <a:bodyPr/>
        <a:lstStyle/>
        <a:p>
          <a:endParaRPr lang="es-MX" b="1"/>
        </a:p>
      </dgm:t>
    </dgm:pt>
    <dgm:pt modelId="{55661DDF-65C5-4340-A2B7-8DE88457A22F}">
      <dgm:prSet phldrT="[Texto]"/>
      <dgm:spPr/>
      <dgm:t>
        <a:bodyPr/>
        <a:lstStyle/>
        <a:p>
          <a:r>
            <a:rPr lang="es-MX" b="1" dirty="0"/>
            <a:t>10 Días</a:t>
          </a:r>
        </a:p>
      </dgm:t>
    </dgm:pt>
    <dgm:pt modelId="{3B724251-C098-4662-8FB1-378F46F2C408}" type="sibTrans" cxnId="{E614C917-B781-4BDD-8B70-C5DACD5D1697}">
      <dgm:prSet/>
      <dgm:spPr/>
      <dgm:t>
        <a:bodyPr/>
        <a:lstStyle/>
        <a:p>
          <a:endParaRPr lang="es-MX" b="1"/>
        </a:p>
      </dgm:t>
    </dgm:pt>
    <dgm:pt modelId="{67B4E0E5-4057-4FB2-BD9A-45D52BE06882}" type="parTrans" cxnId="{E614C917-B781-4BDD-8B70-C5DACD5D1697}">
      <dgm:prSet/>
      <dgm:spPr/>
      <dgm:t>
        <a:bodyPr/>
        <a:lstStyle/>
        <a:p>
          <a:endParaRPr lang="es-MX" b="1"/>
        </a:p>
      </dgm:t>
    </dgm:pt>
    <dgm:pt modelId="{06CF45B3-57D0-4ADE-86F6-BC5F6F2AE925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1" dirty="0"/>
            <a:t>Notaria Incompetencia</a:t>
          </a:r>
        </a:p>
      </dgm:t>
    </dgm:pt>
    <dgm:pt modelId="{BB15D4FB-D2F4-4065-B016-F8E384E48281}" type="sibTrans" cxnId="{C0C5403A-84D3-4270-917B-CBAB48D6E95F}">
      <dgm:prSet/>
      <dgm:spPr/>
      <dgm:t>
        <a:bodyPr/>
        <a:lstStyle/>
        <a:p>
          <a:endParaRPr lang="es-MX" b="1"/>
        </a:p>
      </dgm:t>
    </dgm:pt>
    <dgm:pt modelId="{FB8FECF7-7F89-458B-972F-C69BCB79862C}" type="parTrans" cxnId="{C0C5403A-84D3-4270-917B-CBAB48D6E95F}">
      <dgm:prSet/>
      <dgm:spPr/>
      <dgm:t>
        <a:bodyPr/>
        <a:lstStyle/>
        <a:p>
          <a:endParaRPr lang="es-MX" b="1"/>
        </a:p>
      </dgm:t>
    </dgm:pt>
    <dgm:pt modelId="{EBD050E9-E5A9-4009-A28D-D99293CC71A5}">
      <dgm:prSet phldrT="[Texto]"/>
      <dgm:spPr/>
      <dgm:t>
        <a:bodyPr/>
        <a:lstStyle/>
        <a:p>
          <a:r>
            <a:rPr lang="es-MX" b="1" dirty="0"/>
            <a:t>3 Días</a:t>
          </a:r>
        </a:p>
      </dgm:t>
    </dgm:pt>
    <dgm:pt modelId="{E36028DC-7EFD-4E35-8CF5-C26E632A28E3}" type="sibTrans" cxnId="{6C349FE9-1689-489A-8AF5-A0AD08082697}">
      <dgm:prSet/>
      <dgm:spPr/>
      <dgm:t>
        <a:bodyPr/>
        <a:lstStyle/>
        <a:p>
          <a:endParaRPr lang="es-MX" b="1"/>
        </a:p>
      </dgm:t>
    </dgm:pt>
    <dgm:pt modelId="{1A697AFD-7599-4E4B-A130-E1CFD92FE45F}" type="parTrans" cxnId="{6C349FE9-1689-489A-8AF5-A0AD08082697}">
      <dgm:prSet/>
      <dgm:spPr/>
      <dgm:t>
        <a:bodyPr/>
        <a:lstStyle/>
        <a:p>
          <a:endParaRPr lang="es-MX" b="1"/>
        </a:p>
      </dgm:t>
    </dgm:pt>
    <dgm:pt modelId="{BFAC66B4-0D0E-43F0-9232-0A69F934F63C}" type="pres">
      <dgm:prSet presAssocID="{27CEE960-8982-4DFD-8358-4368935EE4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558CEE-1BF9-4749-9848-7A1EEB0E49A0}" type="pres">
      <dgm:prSet presAssocID="{211EDFB1-79E4-4866-B705-1CCF5738A6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7E4C5-FD31-4F9C-A95A-403A533649C4}" type="pres">
      <dgm:prSet presAssocID="{211EDFB1-79E4-4866-B705-1CCF5738A63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ABF98-51CF-4553-89E6-C5A39363571B}" type="pres">
      <dgm:prSet presAssocID="{B725B54D-1EE2-4F4B-8A25-7A2AF28E88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B83617-3480-4F18-8159-0AE50399C89A}" type="pres">
      <dgm:prSet presAssocID="{B725B54D-1EE2-4F4B-8A25-7A2AF28E88D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F86103-9A74-481B-9929-BC9DE96766B5}" type="pres">
      <dgm:prSet presAssocID="{06CF45B3-57D0-4ADE-86F6-BC5F6F2AE9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77784-C8B1-43AB-B62C-6BA0CBEB6F55}" type="pres">
      <dgm:prSet presAssocID="{06CF45B3-57D0-4ADE-86F6-BC5F6F2AE92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14C917-B781-4BDD-8B70-C5DACD5D1697}" srcId="{B725B54D-1EE2-4F4B-8A25-7A2AF28E88D9}" destId="{55661DDF-65C5-4340-A2B7-8DE88457A22F}" srcOrd="0" destOrd="0" parTransId="{67B4E0E5-4057-4FB2-BD9A-45D52BE06882}" sibTransId="{3B724251-C098-4662-8FB1-378F46F2C408}"/>
    <dgm:cxn modelId="{3648B32E-02E8-4B60-8995-736CBBCBE730}" type="presOf" srcId="{55661DDF-65C5-4340-A2B7-8DE88457A22F}" destId="{DEB83617-3480-4F18-8159-0AE50399C89A}" srcOrd="0" destOrd="0" presId="urn:microsoft.com/office/officeart/2005/8/layout/vList2#2"/>
    <dgm:cxn modelId="{02284EC2-1F6B-4EE0-9237-36C0343E2A1B}" type="presOf" srcId="{B725B54D-1EE2-4F4B-8A25-7A2AF28E88D9}" destId="{874ABF98-51CF-4553-89E6-C5A39363571B}" srcOrd="0" destOrd="0" presId="urn:microsoft.com/office/officeart/2005/8/layout/vList2#2"/>
    <dgm:cxn modelId="{E9FA8FDE-F82C-4CD4-873E-F2D23F6F668D}" type="presOf" srcId="{211EDFB1-79E4-4866-B705-1CCF5738A63C}" destId="{BC558CEE-1BF9-4749-9848-7A1EEB0E49A0}" srcOrd="0" destOrd="0" presId="urn:microsoft.com/office/officeart/2005/8/layout/vList2#2"/>
    <dgm:cxn modelId="{C0C5403A-84D3-4270-917B-CBAB48D6E95F}" srcId="{27CEE960-8982-4DFD-8358-4368935EE4B0}" destId="{06CF45B3-57D0-4ADE-86F6-BC5F6F2AE925}" srcOrd="2" destOrd="0" parTransId="{FB8FECF7-7F89-458B-972F-C69BCB79862C}" sibTransId="{BB15D4FB-D2F4-4065-B016-F8E384E48281}"/>
    <dgm:cxn modelId="{A811AB42-7307-4A71-9304-03391A529D1D}" type="presOf" srcId="{27CEE960-8982-4DFD-8358-4368935EE4B0}" destId="{BFAC66B4-0D0E-43F0-9232-0A69F934F63C}" srcOrd="0" destOrd="0" presId="urn:microsoft.com/office/officeart/2005/8/layout/vList2#2"/>
    <dgm:cxn modelId="{ECC49AD2-078C-4970-97D5-B87D81F804D0}" type="presOf" srcId="{EBD050E9-E5A9-4009-A28D-D99293CC71A5}" destId="{52E77784-C8B1-43AB-B62C-6BA0CBEB6F55}" srcOrd="0" destOrd="0" presId="urn:microsoft.com/office/officeart/2005/8/layout/vList2#2"/>
    <dgm:cxn modelId="{B4280B8E-0119-43CA-8CB9-A7CCCA7E166A}" type="presOf" srcId="{06CF45B3-57D0-4ADE-86F6-BC5F6F2AE925}" destId="{FDF86103-9A74-481B-9929-BC9DE96766B5}" srcOrd="0" destOrd="0" presId="urn:microsoft.com/office/officeart/2005/8/layout/vList2#2"/>
    <dgm:cxn modelId="{C9A1F0FC-C47F-4F42-9E46-D10E80777D6A}" srcId="{27CEE960-8982-4DFD-8358-4368935EE4B0}" destId="{211EDFB1-79E4-4866-B705-1CCF5738A63C}" srcOrd="0" destOrd="0" parTransId="{235A6DDF-DA6A-4A33-99FB-C2FA22F3CCD0}" sibTransId="{EA86B77B-856A-44B4-89FE-81E5981C9927}"/>
    <dgm:cxn modelId="{FD44D611-60AC-499A-ACB2-7F162ACF6B25}" type="presOf" srcId="{51EB93DA-9DDB-42B8-9663-A91118D1E0E4}" destId="{5B47E4C5-FD31-4F9C-A95A-403A533649C4}" srcOrd="0" destOrd="0" presId="urn:microsoft.com/office/officeart/2005/8/layout/vList2#2"/>
    <dgm:cxn modelId="{44876EF9-8D27-444F-BC00-32B81A2E9BA7}" srcId="{27CEE960-8982-4DFD-8358-4368935EE4B0}" destId="{B725B54D-1EE2-4F4B-8A25-7A2AF28E88D9}" srcOrd="1" destOrd="0" parTransId="{F38A04F0-D1F3-41AA-B993-1D047AC41A6A}" sibTransId="{9E9A0379-CCDC-4DCB-BEDC-E472C05EB10B}"/>
    <dgm:cxn modelId="{6C349FE9-1689-489A-8AF5-A0AD08082697}" srcId="{06CF45B3-57D0-4ADE-86F6-BC5F6F2AE925}" destId="{EBD050E9-E5A9-4009-A28D-D99293CC71A5}" srcOrd="0" destOrd="0" parTransId="{1A697AFD-7599-4E4B-A130-E1CFD92FE45F}" sibTransId="{E36028DC-7EFD-4E35-8CF5-C26E632A28E3}"/>
    <dgm:cxn modelId="{9E67A4F5-B9D3-48E9-835B-1C8A5B8FDD4F}" srcId="{211EDFB1-79E4-4866-B705-1CCF5738A63C}" destId="{51EB93DA-9DDB-42B8-9663-A91118D1E0E4}" srcOrd="0" destOrd="0" parTransId="{81C26B24-C5FC-48ED-A1D7-0E09AF036E21}" sibTransId="{3FF88B73-CEDE-453A-BEAA-8562DF5D68AD}"/>
    <dgm:cxn modelId="{9E7FD439-0F51-4C8E-A8BB-9ECDDF895058}" type="presParOf" srcId="{BFAC66B4-0D0E-43F0-9232-0A69F934F63C}" destId="{BC558CEE-1BF9-4749-9848-7A1EEB0E49A0}" srcOrd="0" destOrd="0" presId="urn:microsoft.com/office/officeart/2005/8/layout/vList2#2"/>
    <dgm:cxn modelId="{F9BA70E5-DF17-49BE-A165-4EDBC42D24D2}" type="presParOf" srcId="{BFAC66B4-0D0E-43F0-9232-0A69F934F63C}" destId="{5B47E4C5-FD31-4F9C-A95A-403A533649C4}" srcOrd="1" destOrd="0" presId="urn:microsoft.com/office/officeart/2005/8/layout/vList2#2"/>
    <dgm:cxn modelId="{FF7AEB18-FFC0-414B-8E7E-30B33E71E460}" type="presParOf" srcId="{BFAC66B4-0D0E-43F0-9232-0A69F934F63C}" destId="{874ABF98-51CF-4553-89E6-C5A39363571B}" srcOrd="2" destOrd="0" presId="urn:microsoft.com/office/officeart/2005/8/layout/vList2#2"/>
    <dgm:cxn modelId="{EA601804-2114-4715-A1BE-636D0552C683}" type="presParOf" srcId="{BFAC66B4-0D0E-43F0-9232-0A69F934F63C}" destId="{DEB83617-3480-4F18-8159-0AE50399C89A}" srcOrd="3" destOrd="0" presId="urn:microsoft.com/office/officeart/2005/8/layout/vList2#2"/>
    <dgm:cxn modelId="{B12B3A20-19CB-4193-A6A3-95B833AA24DA}" type="presParOf" srcId="{BFAC66B4-0D0E-43F0-9232-0A69F934F63C}" destId="{FDF86103-9A74-481B-9929-BC9DE96766B5}" srcOrd="4" destOrd="0" presId="urn:microsoft.com/office/officeart/2005/8/layout/vList2#2"/>
    <dgm:cxn modelId="{885EDD2D-C8AB-4423-B581-CC4138D820C8}" type="presParOf" srcId="{BFAC66B4-0D0E-43F0-9232-0A69F934F63C}" destId="{52E77784-C8B1-43AB-B62C-6BA0CBEB6F55}" srcOrd="5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A6DE8-C018-4D20-848E-A4DC4D6902CE}" type="doc">
      <dgm:prSet loTypeId="urn:microsoft.com/office/officeart/2005/8/layout/hProcess4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84562E81-A41B-4FDB-B22C-41EAA1EBEA96}">
      <dgm:prSet phldrT="[Texto]"/>
      <dgm:spPr>
        <a:solidFill>
          <a:srgbClr val="B68400"/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Fines legítimos</a:t>
          </a:r>
        </a:p>
      </dgm:t>
    </dgm:pt>
    <dgm:pt modelId="{C7B01EA7-259F-436F-90CB-5B50887525DA}" type="parTrans" cxnId="{F6F5CABD-C08D-406E-97F9-307B94C1A58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A66A8DD6-1DA4-403E-980E-B67222A25E91}" type="sibTrans" cxnId="{F6F5CABD-C08D-406E-97F9-307B94C1A581}">
      <dgm:prSet/>
      <dgm:spPr>
        <a:solidFill>
          <a:srgbClr val="FFDD89"/>
        </a:solidFill>
      </dgm:spPr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36C87F22-8C0D-4314-81CD-F2C859529E54}">
      <dgm:prSet phldrT="[Texto]"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Conformes  con la Constitución</a:t>
          </a:r>
        </a:p>
      </dgm:t>
    </dgm:pt>
    <dgm:pt modelId="{6713CBE8-274F-4172-A505-5CD36A708F81}" type="parTrans" cxnId="{4C8D8C7D-FE9C-44EE-96C9-C1F6457D93C0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53A12477-6069-4B80-A48A-5DA4445CE41B}" type="sibTrans" cxnId="{4C8D8C7D-FE9C-44EE-96C9-C1F6457D93C0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F0530606-361E-4C42-89F3-DAB3C86C0765}">
      <dgm:prSet phldrT="[Texto]"/>
      <dgm:spPr>
        <a:solidFill>
          <a:srgbClr val="B68400"/>
        </a:solidFill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Necesidad</a:t>
          </a:r>
        </a:p>
      </dgm:t>
    </dgm:pt>
    <dgm:pt modelId="{4F1B161A-660F-4860-9143-5444ED08CBDB}" type="parTrans" cxnId="{28EA8216-525B-4743-89EB-09205D812229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E5ABFA4F-5CDB-44F2-B7B5-26A34813D1EB}" type="sibTrans" cxnId="{28EA8216-525B-4743-89EB-09205D812229}">
      <dgm:prSet/>
      <dgm:spPr>
        <a:solidFill>
          <a:srgbClr val="FFDD89"/>
        </a:solidFill>
      </dgm:spPr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3330DA0-C4AC-4E42-A177-E365431923C7}">
      <dgm:prSet phldrT="[Texto]"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Es la medida menos restrictiva posible y necesaria para alcanzar el fin</a:t>
          </a:r>
        </a:p>
      </dgm:t>
    </dgm:pt>
    <dgm:pt modelId="{7B37E512-3076-4A27-A768-848D93495BA7}" type="parTrans" cxnId="{7184FDA8-6544-4CFC-B5F9-0270E847EFBB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CEC88486-9A63-4858-BEDA-688534E268AE}" type="sibTrans" cxnId="{7184FDA8-6544-4CFC-B5F9-0270E847EFBB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97BEEBB3-90BC-4C37-BA1D-EE9D98D9F1D5}">
      <dgm:prSet phldrT="[Texto]"/>
      <dgm:spPr>
        <a:solidFill>
          <a:srgbClr val="B68400"/>
        </a:solidFill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Proporcionalidad</a:t>
          </a:r>
        </a:p>
      </dgm:t>
    </dgm:pt>
    <dgm:pt modelId="{37D5A06D-6BBC-4B63-91F6-10D2E6475044}" type="parTrans" cxnId="{3619581F-7610-4F11-BF61-69D68FF60AB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159FFD8E-4AF2-401E-AFEA-8FA3D48EC1E8}" type="sibTrans" cxnId="{3619581F-7610-4F11-BF61-69D68FF60AB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9016A91A-A2EF-48A0-B0A4-CA8CD21D69FF}">
      <dgm:prSet phldrT="[Texto]"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Cuanto mayor grado de afectación a un principio, mayor debe ser la importancia de la satisfacción del otro</a:t>
          </a:r>
        </a:p>
      </dgm:t>
    </dgm:pt>
    <dgm:pt modelId="{44D478C1-1405-4B7E-847A-724723416A1B}" type="parTrans" cxnId="{B60CAECC-CA81-45AF-965A-51949E93357D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FBEFD556-BE80-4DFF-A56B-EEB1D3484D53}" type="sibTrans" cxnId="{B60CAECC-CA81-45AF-965A-51949E93357D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C6DB608F-89A6-45EF-8366-E44A54C15D6B}">
      <dgm:prSet/>
      <dgm:spPr>
        <a:solidFill>
          <a:srgbClr val="B68400"/>
        </a:solidFill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Idoneidad</a:t>
          </a:r>
        </a:p>
      </dgm:t>
    </dgm:pt>
    <dgm:pt modelId="{3A6A5995-83DA-4972-BD5B-D56CD48C34D2}" type="parTrans" cxnId="{E18D3BA7-F66C-4102-84A3-332EA696D9F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B7650E4-6E37-4F2B-B85E-9061F6C3F775}" type="sibTrans" cxnId="{E18D3BA7-F66C-4102-84A3-332EA696D9F1}">
      <dgm:prSet/>
      <dgm:spPr>
        <a:solidFill>
          <a:srgbClr val="FFDD89"/>
        </a:solidFill>
      </dgm:spPr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FE3B637-F0A4-4A10-9A8C-E86C9EBA3184}">
      <dgm:prSet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Compatibles con una sociedad democrática</a:t>
          </a:r>
        </a:p>
      </dgm:t>
    </dgm:pt>
    <dgm:pt modelId="{A29A074B-9907-4907-AB50-CA622849FB5C}" type="parTrans" cxnId="{C1B7A272-50D5-45C9-8A1C-FB825D8B0C75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D52048D8-7C76-4A18-9354-3397D78DD6F3}" type="sibTrans" cxnId="{C1B7A272-50D5-45C9-8A1C-FB825D8B0C75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08EB1625-8E34-4055-801A-5017E81E4FFB}">
      <dgm:prSet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Sirve para satisfacer el interés público imperativo</a:t>
          </a:r>
        </a:p>
      </dgm:t>
    </dgm:pt>
    <dgm:pt modelId="{470FA753-DADA-4C69-BBF2-D86BE0C964A7}" type="parTrans" cxnId="{66972A52-2D13-48C2-A95C-FA6D700901CC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17ABCD7-DF50-4526-AE99-ED4204FE135D}" type="sibTrans" cxnId="{66972A52-2D13-48C2-A95C-FA6D700901CC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1A265F11-3F82-4064-A0B1-186EF570D448}">
      <dgm:prSet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Derechos de defensa y protección </a:t>
          </a:r>
        </a:p>
      </dgm:t>
    </dgm:pt>
    <dgm:pt modelId="{C7A0216E-F769-45DC-9F5F-E5245D641F8D}" type="parTrans" cxnId="{F5E31624-D38A-4B4D-BDD2-F8E602BDBE73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0A51ABF0-A433-4E51-8A7C-B29E8BDB8631}" type="sibTrans" cxnId="{F5E31624-D38A-4B4D-BDD2-F8E602BDBE73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066CD96B-CAA3-431B-9FC2-0239A6A2FB8E}" type="pres">
      <dgm:prSet presAssocID="{1C2A6DE8-C018-4D20-848E-A4DC4D6902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84B499-C544-4416-BD1C-5EAE99A9FEA1}" type="pres">
      <dgm:prSet presAssocID="{1C2A6DE8-C018-4D20-848E-A4DC4D6902CE}" presName="tSp" presStyleCnt="0"/>
      <dgm:spPr/>
    </dgm:pt>
    <dgm:pt modelId="{231C676A-E097-4139-8CA4-039571B9BFC5}" type="pres">
      <dgm:prSet presAssocID="{1C2A6DE8-C018-4D20-848E-A4DC4D6902CE}" presName="bSp" presStyleCnt="0"/>
      <dgm:spPr/>
    </dgm:pt>
    <dgm:pt modelId="{D048DC6C-93A7-445F-9CC8-95BE2871DC83}" type="pres">
      <dgm:prSet presAssocID="{1C2A6DE8-C018-4D20-848E-A4DC4D6902CE}" presName="process" presStyleCnt="0"/>
      <dgm:spPr/>
    </dgm:pt>
    <dgm:pt modelId="{E71BC5FF-662F-44C5-8801-AAB594254B53}" type="pres">
      <dgm:prSet presAssocID="{84562E81-A41B-4FDB-B22C-41EAA1EBEA96}" presName="composite1" presStyleCnt="0"/>
      <dgm:spPr/>
    </dgm:pt>
    <dgm:pt modelId="{C9F7F8AE-03AD-41C1-8B7F-96B2C9ACF96E}" type="pres">
      <dgm:prSet presAssocID="{84562E81-A41B-4FDB-B22C-41EAA1EBEA96}" presName="dummyNode1" presStyleLbl="node1" presStyleIdx="0" presStyleCnt="4"/>
      <dgm:spPr/>
    </dgm:pt>
    <dgm:pt modelId="{E7AEE428-E8F8-4784-95E3-8C0C9220907F}" type="pres">
      <dgm:prSet presAssocID="{84562E81-A41B-4FDB-B22C-41EAA1EBEA96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0252ED-8E89-41AB-9A89-275643C343B9}" type="pres">
      <dgm:prSet presAssocID="{84562E81-A41B-4FDB-B22C-41EAA1EBEA9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C67F19-A1EE-4411-A5CA-DAC7BC25B6A1}" type="pres">
      <dgm:prSet presAssocID="{84562E81-A41B-4FDB-B22C-41EAA1EBEA96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E739C-EBDE-4228-B73C-2F3B92C083C0}" type="pres">
      <dgm:prSet presAssocID="{84562E81-A41B-4FDB-B22C-41EAA1EBEA96}" presName="connSite1" presStyleCnt="0"/>
      <dgm:spPr/>
    </dgm:pt>
    <dgm:pt modelId="{D7E1A37A-3D83-4773-99C5-411C75CED227}" type="pres">
      <dgm:prSet presAssocID="{A66A8DD6-1DA4-403E-980E-B67222A25E91}" presName="Name9" presStyleLbl="sibTrans2D1" presStyleIdx="0" presStyleCnt="3"/>
      <dgm:spPr/>
      <dgm:t>
        <a:bodyPr/>
        <a:lstStyle/>
        <a:p>
          <a:endParaRPr lang="es-ES"/>
        </a:p>
      </dgm:t>
    </dgm:pt>
    <dgm:pt modelId="{0E921E75-818D-4501-B933-36CC608EEBBA}" type="pres">
      <dgm:prSet presAssocID="{C6DB608F-89A6-45EF-8366-E44A54C15D6B}" presName="composite2" presStyleCnt="0"/>
      <dgm:spPr/>
    </dgm:pt>
    <dgm:pt modelId="{7859D78F-FCE9-470A-9243-56A82C9363A8}" type="pres">
      <dgm:prSet presAssocID="{C6DB608F-89A6-45EF-8366-E44A54C15D6B}" presName="dummyNode2" presStyleLbl="node1" presStyleIdx="0" presStyleCnt="4"/>
      <dgm:spPr/>
    </dgm:pt>
    <dgm:pt modelId="{FA588B27-07E7-451C-B89B-3D576E430B9A}" type="pres">
      <dgm:prSet presAssocID="{C6DB608F-89A6-45EF-8366-E44A54C15D6B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43CE28-4397-4A42-8B6E-83E3B645A85C}" type="pres">
      <dgm:prSet presAssocID="{C6DB608F-89A6-45EF-8366-E44A54C15D6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BC45F-39CA-4104-BE5B-4EB0BD750181}" type="pres">
      <dgm:prSet presAssocID="{C6DB608F-89A6-45EF-8366-E44A54C15D6B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764109-3240-4429-B1C1-726CA2EE5ED1}" type="pres">
      <dgm:prSet presAssocID="{C6DB608F-89A6-45EF-8366-E44A54C15D6B}" presName="connSite2" presStyleCnt="0"/>
      <dgm:spPr/>
    </dgm:pt>
    <dgm:pt modelId="{2A6E7F2F-30DF-441A-A393-C4D17A42FAFF}" type="pres">
      <dgm:prSet presAssocID="{6B7650E4-6E37-4F2B-B85E-9061F6C3F775}" presName="Name18" presStyleLbl="sibTrans2D1" presStyleIdx="1" presStyleCnt="3" custLinFactNeighborX="1542" custLinFactNeighborY="5810"/>
      <dgm:spPr/>
      <dgm:t>
        <a:bodyPr/>
        <a:lstStyle/>
        <a:p>
          <a:endParaRPr lang="es-ES"/>
        </a:p>
      </dgm:t>
    </dgm:pt>
    <dgm:pt modelId="{0B08D9A1-0BD1-4CFF-83B2-29C9098D4F06}" type="pres">
      <dgm:prSet presAssocID="{F0530606-361E-4C42-89F3-DAB3C86C0765}" presName="composite1" presStyleCnt="0"/>
      <dgm:spPr/>
    </dgm:pt>
    <dgm:pt modelId="{CFC30D0D-F848-409E-9284-EDEB7F3DAB99}" type="pres">
      <dgm:prSet presAssocID="{F0530606-361E-4C42-89F3-DAB3C86C0765}" presName="dummyNode1" presStyleLbl="node1" presStyleIdx="1" presStyleCnt="4"/>
      <dgm:spPr/>
    </dgm:pt>
    <dgm:pt modelId="{1305FDC8-793A-4E11-A0A7-7573A24E7310}" type="pres">
      <dgm:prSet presAssocID="{F0530606-361E-4C42-89F3-DAB3C86C0765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5EC570-F515-4431-890E-BFE505B3927C}" type="pres">
      <dgm:prSet presAssocID="{F0530606-361E-4C42-89F3-DAB3C86C0765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5EE05-0F10-45BF-8AA6-BAB5BBB2A89B}" type="pres">
      <dgm:prSet presAssocID="{F0530606-361E-4C42-89F3-DAB3C86C076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AD3D1-F18B-4813-8B7C-6E061562191B}" type="pres">
      <dgm:prSet presAssocID="{F0530606-361E-4C42-89F3-DAB3C86C0765}" presName="connSite1" presStyleCnt="0"/>
      <dgm:spPr/>
    </dgm:pt>
    <dgm:pt modelId="{C01EE2DD-7B66-4BA1-A5B8-467AC9E86201}" type="pres">
      <dgm:prSet presAssocID="{E5ABFA4F-5CDB-44F2-B7B5-26A34813D1EB}" presName="Name9" presStyleLbl="sibTrans2D1" presStyleIdx="2" presStyleCnt="3"/>
      <dgm:spPr/>
      <dgm:t>
        <a:bodyPr/>
        <a:lstStyle/>
        <a:p>
          <a:endParaRPr lang="es-ES"/>
        </a:p>
      </dgm:t>
    </dgm:pt>
    <dgm:pt modelId="{1C182C10-3935-4E74-8C84-86F9736AF28E}" type="pres">
      <dgm:prSet presAssocID="{97BEEBB3-90BC-4C37-BA1D-EE9D98D9F1D5}" presName="composite2" presStyleCnt="0"/>
      <dgm:spPr/>
    </dgm:pt>
    <dgm:pt modelId="{3CF5459C-3077-454F-AAE1-539108E0D4FA}" type="pres">
      <dgm:prSet presAssocID="{97BEEBB3-90BC-4C37-BA1D-EE9D98D9F1D5}" presName="dummyNode2" presStyleLbl="node1" presStyleIdx="2" presStyleCnt="4"/>
      <dgm:spPr/>
    </dgm:pt>
    <dgm:pt modelId="{B9E71D7D-5173-47E6-8779-27513DA2D319}" type="pres">
      <dgm:prSet presAssocID="{97BEEBB3-90BC-4C37-BA1D-EE9D98D9F1D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B68ADC-15E1-458A-8C53-48A25DD26403}" type="pres">
      <dgm:prSet presAssocID="{97BEEBB3-90BC-4C37-BA1D-EE9D98D9F1D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3D3BB-86F8-4C18-85B8-F159067C07A5}" type="pres">
      <dgm:prSet presAssocID="{97BEEBB3-90BC-4C37-BA1D-EE9D98D9F1D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DEBD94-31A6-4087-9BE2-23FE1CAF0D75}" type="pres">
      <dgm:prSet presAssocID="{97BEEBB3-90BC-4C37-BA1D-EE9D98D9F1D5}" presName="connSite2" presStyleCnt="0"/>
      <dgm:spPr/>
    </dgm:pt>
  </dgm:ptLst>
  <dgm:cxnLst>
    <dgm:cxn modelId="{2BDA1E6A-0150-4BCE-8912-866F3C195001}" type="presOf" srcId="{6FE3B637-F0A4-4A10-9A8C-E86C9EBA3184}" destId="{E7AEE428-E8F8-4784-95E3-8C0C9220907F}" srcOrd="0" destOrd="1" presId="urn:microsoft.com/office/officeart/2005/8/layout/hProcess4#1"/>
    <dgm:cxn modelId="{98DE65A5-260A-459D-8A46-C83EF0164AB2}" type="presOf" srcId="{36C87F22-8C0D-4314-81CD-F2C859529E54}" destId="{E7AEE428-E8F8-4784-95E3-8C0C9220907F}" srcOrd="0" destOrd="0" presId="urn:microsoft.com/office/officeart/2005/8/layout/hProcess4#1"/>
    <dgm:cxn modelId="{4424894B-B9B1-4168-9C2A-63EA834182BB}" type="presOf" srcId="{6FE3B637-F0A4-4A10-9A8C-E86C9EBA3184}" destId="{550252ED-8E89-41AB-9A89-275643C343B9}" srcOrd="1" destOrd="1" presId="urn:microsoft.com/office/officeart/2005/8/layout/hProcess4#1"/>
    <dgm:cxn modelId="{C1B7A272-50D5-45C9-8A1C-FB825D8B0C75}" srcId="{84562E81-A41B-4FDB-B22C-41EAA1EBEA96}" destId="{6FE3B637-F0A4-4A10-9A8C-E86C9EBA3184}" srcOrd="1" destOrd="0" parTransId="{A29A074B-9907-4907-AB50-CA622849FB5C}" sibTransId="{D52048D8-7C76-4A18-9354-3397D78DD6F3}"/>
    <dgm:cxn modelId="{0624E2C9-6E7B-45A5-9315-25514678C5A0}" type="presOf" srcId="{97BEEBB3-90BC-4C37-BA1D-EE9D98D9F1D5}" destId="{9203D3BB-86F8-4C18-85B8-F159067C07A5}" srcOrd="0" destOrd="0" presId="urn:microsoft.com/office/officeart/2005/8/layout/hProcess4#1"/>
    <dgm:cxn modelId="{71DC2B25-3DB7-40BD-9DA1-0BBBF54C4A35}" type="presOf" srcId="{08EB1625-8E34-4055-801A-5017E81E4FFB}" destId="{0443CE28-4397-4A42-8B6E-83E3B645A85C}" srcOrd="1" destOrd="0" presId="urn:microsoft.com/office/officeart/2005/8/layout/hProcess4#1"/>
    <dgm:cxn modelId="{99A4BEE7-1FEE-4999-ACCE-2FBF5DFDB2D0}" type="presOf" srcId="{A66A8DD6-1DA4-403E-980E-B67222A25E91}" destId="{D7E1A37A-3D83-4773-99C5-411C75CED227}" srcOrd="0" destOrd="0" presId="urn:microsoft.com/office/officeart/2005/8/layout/hProcess4#1"/>
    <dgm:cxn modelId="{43CB98CE-B69A-40B5-8578-7EAB9F56DDC5}" type="presOf" srcId="{9016A91A-A2EF-48A0-B0A4-CA8CD21D69FF}" destId="{9AB68ADC-15E1-458A-8C53-48A25DD26403}" srcOrd="1" destOrd="0" presId="urn:microsoft.com/office/officeart/2005/8/layout/hProcess4#1"/>
    <dgm:cxn modelId="{66972A52-2D13-48C2-A95C-FA6D700901CC}" srcId="{C6DB608F-89A6-45EF-8366-E44A54C15D6B}" destId="{08EB1625-8E34-4055-801A-5017E81E4FFB}" srcOrd="0" destOrd="0" parTransId="{470FA753-DADA-4C69-BBF2-D86BE0C964A7}" sibTransId="{617ABCD7-DF50-4526-AE99-ED4204FE135D}"/>
    <dgm:cxn modelId="{F6F5CABD-C08D-406E-97F9-307B94C1A581}" srcId="{1C2A6DE8-C018-4D20-848E-A4DC4D6902CE}" destId="{84562E81-A41B-4FDB-B22C-41EAA1EBEA96}" srcOrd="0" destOrd="0" parTransId="{C7B01EA7-259F-436F-90CB-5B50887525DA}" sibTransId="{A66A8DD6-1DA4-403E-980E-B67222A25E91}"/>
    <dgm:cxn modelId="{A04E4995-EE31-467D-9B02-74D8A1BC67CA}" type="presOf" srcId="{36C87F22-8C0D-4314-81CD-F2C859529E54}" destId="{550252ED-8E89-41AB-9A89-275643C343B9}" srcOrd="1" destOrd="0" presId="urn:microsoft.com/office/officeart/2005/8/layout/hProcess4#1"/>
    <dgm:cxn modelId="{8295197C-8750-4C91-B7E7-C310C669F7EA}" type="presOf" srcId="{1A265F11-3F82-4064-A0B1-186EF570D448}" destId="{0443CE28-4397-4A42-8B6E-83E3B645A85C}" srcOrd="1" destOrd="1" presId="urn:microsoft.com/office/officeart/2005/8/layout/hProcess4#1"/>
    <dgm:cxn modelId="{B60CAECC-CA81-45AF-965A-51949E93357D}" srcId="{97BEEBB3-90BC-4C37-BA1D-EE9D98D9F1D5}" destId="{9016A91A-A2EF-48A0-B0A4-CA8CD21D69FF}" srcOrd="0" destOrd="0" parTransId="{44D478C1-1405-4B7E-847A-724723416A1B}" sibTransId="{FBEFD556-BE80-4DFF-A56B-EEB1D3484D53}"/>
    <dgm:cxn modelId="{7184FDA8-6544-4CFC-B5F9-0270E847EFBB}" srcId="{F0530606-361E-4C42-89F3-DAB3C86C0765}" destId="{63330DA0-C4AC-4E42-A177-E365431923C7}" srcOrd="0" destOrd="0" parTransId="{7B37E512-3076-4A27-A768-848D93495BA7}" sibTransId="{CEC88486-9A63-4858-BEDA-688534E268AE}"/>
    <dgm:cxn modelId="{FD36AEE2-874F-4F33-B3EC-9A35C28A23F9}" type="presOf" srcId="{08EB1625-8E34-4055-801A-5017E81E4FFB}" destId="{FA588B27-07E7-451C-B89B-3D576E430B9A}" srcOrd="0" destOrd="0" presId="urn:microsoft.com/office/officeart/2005/8/layout/hProcess4#1"/>
    <dgm:cxn modelId="{E91389AE-D686-4294-801A-4D5EB17659C8}" type="presOf" srcId="{F0530606-361E-4C42-89F3-DAB3C86C0765}" destId="{4D65EE05-0F10-45BF-8AA6-BAB5BBB2A89B}" srcOrd="0" destOrd="0" presId="urn:microsoft.com/office/officeart/2005/8/layout/hProcess4#1"/>
    <dgm:cxn modelId="{F5E31624-D38A-4B4D-BDD2-F8E602BDBE73}" srcId="{C6DB608F-89A6-45EF-8366-E44A54C15D6B}" destId="{1A265F11-3F82-4064-A0B1-186EF570D448}" srcOrd="1" destOrd="0" parTransId="{C7A0216E-F769-45DC-9F5F-E5245D641F8D}" sibTransId="{0A51ABF0-A433-4E51-8A7C-B29E8BDB8631}"/>
    <dgm:cxn modelId="{4C8D8C7D-FE9C-44EE-96C9-C1F6457D93C0}" srcId="{84562E81-A41B-4FDB-B22C-41EAA1EBEA96}" destId="{36C87F22-8C0D-4314-81CD-F2C859529E54}" srcOrd="0" destOrd="0" parTransId="{6713CBE8-274F-4172-A505-5CD36A708F81}" sibTransId="{53A12477-6069-4B80-A48A-5DA4445CE41B}"/>
    <dgm:cxn modelId="{28EA8216-525B-4743-89EB-09205D812229}" srcId="{1C2A6DE8-C018-4D20-848E-A4DC4D6902CE}" destId="{F0530606-361E-4C42-89F3-DAB3C86C0765}" srcOrd="2" destOrd="0" parTransId="{4F1B161A-660F-4860-9143-5444ED08CBDB}" sibTransId="{E5ABFA4F-5CDB-44F2-B7B5-26A34813D1EB}"/>
    <dgm:cxn modelId="{9F4B6492-4A2E-4697-8C13-6E70CC276F75}" type="presOf" srcId="{1A265F11-3F82-4064-A0B1-186EF570D448}" destId="{FA588B27-07E7-451C-B89B-3D576E430B9A}" srcOrd="0" destOrd="1" presId="urn:microsoft.com/office/officeart/2005/8/layout/hProcess4#1"/>
    <dgm:cxn modelId="{8B6EC50C-9443-495E-AF6A-E56FC0EABEEF}" type="presOf" srcId="{C6DB608F-89A6-45EF-8366-E44A54C15D6B}" destId="{93DBC45F-39CA-4104-BE5B-4EB0BD750181}" srcOrd="0" destOrd="0" presId="urn:microsoft.com/office/officeart/2005/8/layout/hProcess4#1"/>
    <dgm:cxn modelId="{1D04D0CC-0DB1-432C-B3B2-6135F837E50D}" type="presOf" srcId="{6B7650E4-6E37-4F2B-B85E-9061F6C3F775}" destId="{2A6E7F2F-30DF-441A-A393-C4D17A42FAFF}" srcOrd="0" destOrd="0" presId="urn:microsoft.com/office/officeart/2005/8/layout/hProcess4#1"/>
    <dgm:cxn modelId="{A42BDC78-9672-4D23-909F-B77E3EECEF67}" type="presOf" srcId="{63330DA0-C4AC-4E42-A177-E365431923C7}" destId="{EC5EC570-F515-4431-890E-BFE505B3927C}" srcOrd="1" destOrd="0" presId="urn:microsoft.com/office/officeart/2005/8/layout/hProcess4#1"/>
    <dgm:cxn modelId="{A502F5F7-3B0D-43C2-AF71-B87F72F47D69}" type="presOf" srcId="{9016A91A-A2EF-48A0-B0A4-CA8CD21D69FF}" destId="{B9E71D7D-5173-47E6-8779-27513DA2D319}" srcOrd="0" destOrd="0" presId="urn:microsoft.com/office/officeart/2005/8/layout/hProcess4#1"/>
    <dgm:cxn modelId="{C788BB9A-A427-4D7D-82B1-D6DC0D7069CD}" type="presOf" srcId="{63330DA0-C4AC-4E42-A177-E365431923C7}" destId="{1305FDC8-793A-4E11-A0A7-7573A24E7310}" srcOrd="0" destOrd="0" presId="urn:microsoft.com/office/officeart/2005/8/layout/hProcess4#1"/>
    <dgm:cxn modelId="{9B085A19-5C7F-4BDA-9AC0-630A5804D51F}" type="presOf" srcId="{84562E81-A41B-4FDB-B22C-41EAA1EBEA96}" destId="{EFC67F19-A1EE-4411-A5CA-DAC7BC25B6A1}" srcOrd="0" destOrd="0" presId="urn:microsoft.com/office/officeart/2005/8/layout/hProcess4#1"/>
    <dgm:cxn modelId="{76FF1D4F-C803-4F9C-A33F-0B6816677312}" type="presOf" srcId="{1C2A6DE8-C018-4D20-848E-A4DC4D6902CE}" destId="{066CD96B-CAA3-431B-9FC2-0239A6A2FB8E}" srcOrd="0" destOrd="0" presId="urn:microsoft.com/office/officeart/2005/8/layout/hProcess4#1"/>
    <dgm:cxn modelId="{E18D3BA7-F66C-4102-84A3-332EA696D9F1}" srcId="{1C2A6DE8-C018-4D20-848E-A4DC4D6902CE}" destId="{C6DB608F-89A6-45EF-8366-E44A54C15D6B}" srcOrd="1" destOrd="0" parTransId="{3A6A5995-83DA-4972-BD5B-D56CD48C34D2}" sibTransId="{6B7650E4-6E37-4F2B-B85E-9061F6C3F775}"/>
    <dgm:cxn modelId="{3619581F-7610-4F11-BF61-69D68FF60AB1}" srcId="{1C2A6DE8-C018-4D20-848E-A4DC4D6902CE}" destId="{97BEEBB3-90BC-4C37-BA1D-EE9D98D9F1D5}" srcOrd="3" destOrd="0" parTransId="{37D5A06D-6BBC-4B63-91F6-10D2E6475044}" sibTransId="{159FFD8E-4AF2-401E-AFEA-8FA3D48EC1E8}"/>
    <dgm:cxn modelId="{F878B576-A538-453A-8DCF-78698E8EE671}" type="presOf" srcId="{E5ABFA4F-5CDB-44F2-B7B5-26A34813D1EB}" destId="{C01EE2DD-7B66-4BA1-A5B8-467AC9E86201}" srcOrd="0" destOrd="0" presId="urn:microsoft.com/office/officeart/2005/8/layout/hProcess4#1"/>
    <dgm:cxn modelId="{B357EB66-0776-4ED8-960A-15F7B69420F3}" type="presParOf" srcId="{066CD96B-CAA3-431B-9FC2-0239A6A2FB8E}" destId="{3884B499-C544-4416-BD1C-5EAE99A9FEA1}" srcOrd="0" destOrd="0" presId="urn:microsoft.com/office/officeart/2005/8/layout/hProcess4#1"/>
    <dgm:cxn modelId="{889E2674-5FE3-4665-96FD-49BC0F38E350}" type="presParOf" srcId="{066CD96B-CAA3-431B-9FC2-0239A6A2FB8E}" destId="{231C676A-E097-4139-8CA4-039571B9BFC5}" srcOrd="1" destOrd="0" presId="urn:microsoft.com/office/officeart/2005/8/layout/hProcess4#1"/>
    <dgm:cxn modelId="{49DE2DAF-C49C-4DFD-8A54-5BA8246F3B5F}" type="presParOf" srcId="{066CD96B-CAA3-431B-9FC2-0239A6A2FB8E}" destId="{D048DC6C-93A7-445F-9CC8-95BE2871DC83}" srcOrd="2" destOrd="0" presId="urn:microsoft.com/office/officeart/2005/8/layout/hProcess4#1"/>
    <dgm:cxn modelId="{C13AB3AC-E337-4874-B3A3-4DE386EBA7B2}" type="presParOf" srcId="{D048DC6C-93A7-445F-9CC8-95BE2871DC83}" destId="{E71BC5FF-662F-44C5-8801-AAB594254B53}" srcOrd="0" destOrd="0" presId="urn:microsoft.com/office/officeart/2005/8/layout/hProcess4#1"/>
    <dgm:cxn modelId="{57C988D8-C074-4FCE-AE35-7BA5589BE897}" type="presParOf" srcId="{E71BC5FF-662F-44C5-8801-AAB594254B53}" destId="{C9F7F8AE-03AD-41C1-8B7F-96B2C9ACF96E}" srcOrd="0" destOrd="0" presId="urn:microsoft.com/office/officeart/2005/8/layout/hProcess4#1"/>
    <dgm:cxn modelId="{8404A4FB-4782-4A89-BD02-E2FA52498FAF}" type="presParOf" srcId="{E71BC5FF-662F-44C5-8801-AAB594254B53}" destId="{E7AEE428-E8F8-4784-95E3-8C0C9220907F}" srcOrd="1" destOrd="0" presId="urn:microsoft.com/office/officeart/2005/8/layout/hProcess4#1"/>
    <dgm:cxn modelId="{ACF47806-58A0-41DF-8A99-1C463DF9EB1B}" type="presParOf" srcId="{E71BC5FF-662F-44C5-8801-AAB594254B53}" destId="{550252ED-8E89-41AB-9A89-275643C343B9}" srcOrd="2" destOrd="0" presId="urn:microsoft.com/office/officeart/2005/8/layout/hProcess4#1"/>
    <dgm:cxn modelId="{26D37496-E69E-48A3-A3DD-94ACED268EAC}" type="presParOf" srcId="{E71BC5FF-662F-44C5-8801-AAB594254B53}" destId="{EFC67F19-A1EE-4411-A5CA-DAC7BC25B6A1}" srcOrd="3" destOrd="0" presId="urn:microsoft.com/office/officeart/2005/8/layout/hProcess4#1"/>
    <dgm:cxn modelId="{B6869DAC-0CE5-4706-B41F-64E959892934}" type="presParOf" srcId="{E71BC5FF-662F-44C5-8801-AAB594254B53}" destId="{7C5E739C-EBDE-4228-B73C-2F3B92C083C0}" srcOrd="4" destOrd="0" presId="urn:microsoft.com/office/officeart/2005/8/layout/hProcess4#1"/>
    <dgm:cxn modelId="{0D290FE9-2718-47A4-8EBB-49CF6C40C379}" type="presParOf" srcId="{D048DC6C-93A7-445F-9CC8-95BE2871DC83}" destId="{D7E1A37A-3D83-4773-99C5-411C75CED227}" srcOrd="1" destOrd="0" presId="urn:microsoft.com/office/officeart/2005/8/layout/hProcess4#1"/>
    <dgm:cxn modelId="{08EBE094-475E-49FA-9652-76DB4F897456}" type="presParOf" srcId="{D048DC6C-93A7-445F-9CC8-95BE2871DC83}" destId="{0E921E75-818D-4501-B933-36CC608EEBBA}" srcOrd="2" destOrd="0" presId="urn:microsoft.com/office/officeart/2005/8/layout/hProcess4#1"/>
    <dgm:cxn modelId="{772274E2-9F93-42D5-9BDB-A99AEFAA1FF0}" type="presParOf" srcId="{0E921E75-818D-4501-B933-36CC608EEBBA}" destId="{7859D78F-FCE9-470A-9243-56A82C9363A8}" srcOrd="0" destOrd="0" presId="urn:microsoft.com/office/officeart/2005/8/layout/hProcess4#1"/>
    <dgm:cxn modelId="{D4B53FE1-FE40-4392-A240-30F4D14972BD}" type="presParOf" srcId="{0E921E75-818D-4501-B933-36CC608EEBBA}" destId="{FA588B27-07E7-451C-B89B-3D576E430B9A}" srcOrd="1" destOrd="0" presId="urn:microsoft.com/office/officeart/2005/8/layout/hProcess4#1"/>
    <dgm:cxn modelId="{8D0F76F4-F011-46E1-A73A-7ADC31DDBA79}" type="presParOf" srcId="{0E921E75-818D-4501-B933-36CC608EEBBA}" destId="{0443CE28-4397-4A42-8B6E-83E3B645A85C}" srcOrd="2" destOrd="0" presId="urn:microsoft.com/office/officeart/2005/8/layout/hProcess4#1"/>
    <dgm:cxn modelId="{FF1259D3-B99F-4D0E-877F-0DF98D130435}" type="presParOf" srcId="{0E921E75-818D-4501-B933-36CC608EEBBA}" destId="{93DBC45F-39CA-4104-BE5B-4EB0BD750181}" srcOrd="3" destOrd="0" presId="urn:microsoft.com/office/officeart/2005/8/layout/hProcess4#1"/>
    <dgm:cxn modelId="{F723F75F-1B21-4A54-A9CF-B1ED48C7D49A}" type="presParOf" srcId="{0E921E75-818D-4501-B933-36CC608EEBBA}" destId="{C1764109-3240-4429-B1C1-726CA2EE5ED1}" srcOrd="4" destOrd="0" presId="urn:microsoft.com/office/officeart/2005/8/layout/hProcess4#1"/>
    <dgm:cxn modelId="{816A256B-8B2B-4A5F-8622-7772DD0EB749}" type="presParOf" srcId="{D048DC6C-93A7-445F-9CC8-95BE2871DC83}" destId="{2A6E7F2F-30DF-441A-A393-C4D17A42FAFF}" srcOrd="3" destOrd="0" presId="urn:microsoft.com/office/officeart/2005/8/layout/hProcess4#1"/>
    <dgm:cxn modelId="{780CF1A2-5D88-47B7-9722-D91F80E3BFC3}" type="presParOf" srcId="{D048DC6C-93A7-445F-9CC8-95BE2871DC83}" destId="{0B08D9A1-0BD1-4CFF-83B2-29C9098D4F06}" srcOrd="4" destOrd="0" presId="urn:microsoft.com/office/officeart/2005/8/layout/hProcess4#1"/>
    <dgm:cxn modelId="{D55E8916-450E-42DB-B1D6-0CA8890F0AFC}" type="presParOf" srcId="{0B08D9A1-0BD1-4CFF-83B2-29C9098D4F06}" destId="{CFC30D0D-F848-409E-9284-EDEB7F3DAB99}" srcOrd="0" destOrd="0" presId="urn:microsoft.com/office/officeart/2005/8/layout/hProcess4#1"/>
    <dgm:cxn modelId="{F2D38EC1-0261-4688-A9F9-4798E23565B6}" type="presParOf" srcId="{0B08D9A1-0BD1-4CFF-83B2-29C9098D4F06}" destId="{1305FDC8-793A-4E11-A0A7-7573A24E7310}" srcOrd="1" destOrd="0" presId="urn:microsoft.com/office/officeart/2005/8/layout/hProcess4#1"/>
    <dgm:cxn modelId="{CE3C9D66-1F01-4B22-827B-6C93ED2EA57E}" type="presParOf" srcId="{0B08D9A1-0BD1-4CFF-83B2-29C9098D4F06}" destId="{EC5EC570-F515-4431-890E-BFE505B3927C}" srcOrd="2" destOrd="0" presId="urn:microsoft.com/office/officeart/2005/8/layout/hProcess4#1"/>
    <dgm:cxn modelId="{9AB1EA3B-4F54-46A9-AE5A-076698092D08}" type="presParOf" srcId="{0B08D9A1-0BD1-4CFF-83B2-29C9098D4F06}" destId="{4D65EE05-0F10-45BF-8AA6-BAB5BBB2A89B}" srcOrd="3" destOrd="0" presId="urn:microsoft.com/office/officeart/2005/8/layout/hProcess4#1"/>
    <dgm:cxn modelId="{47D1E95D-65E2-4B9E-B01D-9432E7E53B2D}" type="presParOf" srcId="{0B08D9A1-0BD1-4CFF-83B2-29C9098D4F06}" destId="{1CAAD3D1-F18B-4813-8B7C-6E061562191B}" srcOrd="4" destOrd="0" presId="urn:microsoft.com/office/officeart/2005/8/layout/hProcess4#1"/>
    <dgm:cxn modelId="{5403AEFF-ABCE-4402-912B-F4B6F5B5D2D8}" type="presParOf" srcId="{D048DC6C-93A7-445F-9CC8-95BE2871DC83}" destId="{C01EE2DD-7B66-4BA1-A5B8-467AC9E86201}" srcOrd="5" destOrd="0" presId="urn:microsoft.com/office/officeart/2005/8/layout/hProcess4#1"/>
    <dgm:cxn modelId="{5376D575-70C4-474B-A04F-BD751E5F3764}" type="presParOf" srcId="{D048DC6C-93A7-445F-9CC8-95BE2871DC83}" destId="{1C182C10-3935-4E74-8C84-86F9736AF28E}" srcOrd="6" destOrd="0" presId="urn:microsoft.com/office/officeart/2005/8/layout/hProcess4#1"/>
    <dgm:cxn modelId="{72B155FB-DA1B-4F8C-976D-BA065C5D70CA}" type="presParOf" srcId="{1C182C10-3935-4E74-8C84-86F9736AF28E}" destId="{3CF5459C-3077-454F-AAE1-539108E0D4FA}" srcOrd="0" destOrd="0" presId="urn:microsoft.com/office/officeart/2005/8/layout/hProcess4#1"/>
    <dgm:cxn modelId="{E96FF88D-86A2-4C12-9489-46AD885216D2}" type="presParOf" srcId="{1C182C10-3935-4E74-8C84-86F9736AF28E}" destId="{B9E71D7D-5173-47E6-8779-27513DA2D319}" srcOrd="1" destOrd="0" presId="urn:microsoft.com/office/officeart/2005/8/layout/hProcess4#1"/>
    <dgm:cxn modelId="{BFA825DB-149C-43C9-9D24-F9316972F792}" type="presParOf" srcId="{1C182C10-3935-4E74-8C84-86F9736AF28E}" destId="{9AB68ADC-15E1-458A-8C53-48A25DD26403}" srcOrd="2" destOrd="0" presId="urn:microsoft.com/office/officeart/2005/8/layout/hProcess4#1"/>
    <dgm:cxn modelId="{FA744520-F45E-4C5A-B2FB-3D07E387F80D}" type="presParOf" srcId="{1C182C10-3935-4E74-8C84-86F9736AF28E}" destId="{9203D3BB-86F8-4C18-85B8-F159067C07A5}" srcOrd="3" destOrd="0" presId="urn:microsoft.com/office/officeart/2005/8/layout/hProcess4#1"/>
    <dgm:cxn modelId="{D8980995-4E30-4442-900E-92E00CE2F5CF}" type="presParOf" srcId="{1C182C10-3935-4E74-8C84-86F9736AF28E}" destId="{2BDEBD94-31A6-4087-9BE2-23FE1CAF0D75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5D34D-F965-4E47-913A-B0CBA7D02B9A}" type="doc">
      <dgm:prSet loTypeId="urn:microsoft.com/office/officeart/2005/8/layout/hProcess9#1" loCatId="process" qsTypeId="urn:microsoft.com/office/officeart/2005/8/quickstyle/simple1#2" qsCatId="simple" csTypeId="urn:microsoft.com/office/officeart/2005/8/colors/colorful5#1" csCatId="colorful" phldr="1"/>
      <dgm:spPr/>
    </dgm:pt>
    <dgm:pt modelId="{6A8F6599-6DFC-4BBC-9D1C-A00815E7C30F}">
      <dgm:prSet phldrT="[Texto]" custT="1"/>
      <dgm:spPr/>
      <dgm:t>
        <a:bodyPr/>
        <a:lstStyle/>
        <a:p>
          <a:pPr algn="ctr"/>
          <a:r>
            <a:rPr lang="es-ES" sz="1200" dirty="0">
              <a:latin typeface="Montserrat" panose="00000500000000000000" pitchFamily="2" charset="0"/>
            </a:rPr>
            <a:t>Dirección </a:t>
          </a:r>
          <a:r>
            <a:rPr lang="es-ES" sz="1400" dirty="0">
              <a:latin typeface="Montserrat" panose="00000500000000000000" pitchFamily="2" charset="0"/>
            </a:rPr>
            <a:t>administrativa</a:t>
          </a:r>
          <a:r>
            <a:rPr lang="es-ES" sz="1200" dirty="0">
              <a:latin typeface="Montserrat" panose="00000500000000000000" pitchFamily="2" charset="0"/>
            </a:rPr>
            <a:t> recibe una solicitud de acceso a la información que activa una de la hipótesis  del Art. 134 </a:t>
          </a:r>
        </a:p>
      </dgm:t>
    </dgm:pt>
    <dgm:pt modelId="{13EC40EC-FDE3-438A-B975-B521907F856F}" type="parTrans" cxnId="{2B393939-9C7C-48D9-AEEE-2210A430605C}">
      <dgm:prSet/>
      <dgm:spPr/>
      <dgm:t>
        <a:bodyPr/>
        <a:lstStyle/>
        <a:p>
          <a:endParaRPr lang="es-ES"/>
        </a:p>
      </dgm:t>
    </dgm:pt>
    <dgm:pt modelId="{AE08997F-9002-40BF-82E4-42F72EDB9BDC}" type="sibTrans" cxnId="{2B393939-9C7C-48D9-AEEE-2210A430605C}">
      <dgm:prSet/>
      <dgm:spPr/>
      <dgm:t>
        <a:bodyPr/>
        <a:lstStyle/>
        <a:p>
          <a:endParaRPr lang="es-ES"/>
        </a:p>
      </dgm:t>
    </dgm:pt>
    <dgm:pt modelId="{E4963B39-D891-4447-91A6-3F93A1B5D8CB}">
      <dgm:prSet phldrT="[Texto]" phldr="0" custT="1"/>
      <dgm:spPr>
        <a:solidFill>
          <a:schemeClr val="tx2">
            <a:lumMod val="60000"/>
            <a:lumOff val="4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dirty="0">
              <a:latin typeface="Montserrat" panose="00000500000000000000" pitchFamily="2" charset="0"/>
            </a:rPr>
            <a:t>Comité de transparencia se pronuncia: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dirty="0">
              <a:latin typeface="Montserrat" panose="00000500000000000000" pitchFamily="2" charset="0"/>
            </a:rPr>
            <a:t>Confirma la clasificación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dirty="0">
              <a:latin typeface="Montserrat" panose="00000500000000000000" pitchFamily="2" charset="0"/>
            </a:rPr>
            <a:t>Modifica la clasificación y otorga total o parcialmente o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dirty="0">
              <a:latin typeface="Montserrat" panose="00000500000000000000" pitchFamily="2" charset="0"/>
            </a:rPr>
            <a:t>Revocando y concede el acceso</a:t>
          </a:r>
        </a:p>
      </dgm:t>
    </dgm:pt>
    <dgm:pt modelId="{A751BABC-C540-4532-8ADA-A414508B1F07}" type="parTrans" cxnId="{FABAD14A-C9BE-4B1C-9346-E840855AF3D8}">
      <dgm:prSet/>
      <dgm:spPr/>
      <dgm:t>
        <a:bodyPr/>
        <a:lstStyle/>
        <a:p>
          <a:endParaRPr lang="es-ES"/>
        </a:p>
      </dgm:t>
    </dgm:pt>
    <dgm:pt modelId="{8E7022F2-9532-4C6A-B15A-F3C32DCF116C}" type="sibTrans" cxnId="{FABAD14A-C9BE-4B1C-9346-E840855AF3D8}">
      <dgm:prSet/>
      <dgm:spPr/>
      <dgm:t>
        <a:bodyPr/>
        <a:lstStyle/>
        <a:p>
          <a:endParaRPr lang="es-ES"/>
        </a:p>
      </dgm:t>
    </dgm:pt>
    <dgm:pt modelId="{4C080E8A-C417-4BCD-B019-B7A2ABD9B6D1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2" charset="0"/>
            </a:rPr>
            <a:t>Resolución del comité de transparencia, dando a conocerla resolución</a:t>
          </a:r>
        </a:p>
      </dgm:t>
    </dgm:pt>
    <dgm:pt modelId="{DE86192D-4311-43B1-AB33-9B3273F7AB16}" type="parTrans" cxnId="{D49A567C-98F3-4037-8323-3FFA7724E9DA}">
      <dgm:prSet/>
      <dgm:spPr/>
      <dgm:t>
        <a:bodyPr/>
        <a:lstStyle/>
        <a:p>
          <a:endParaRPr lang="es-ES"/>
        </a:p>
      </dgm:t>
    </dgm:pt>
    <dgm:pt modelId="{EC7AC382-DB30-4393-8E4C-5EA44B70C348}" type="sibTrans" cxnId="{D49A567C-98F3-4037-8323-3FFA7724E9DA}">
      <dgm:prSet/>
      <dgm:spPr/>
      <dgm:t>
        <a:bodyPr/>
        <a:lstStyle/>
        <a:p>
          <a:endParaRPr lang="es-ES"/>
        </a:p>
      </dgm:t>
    </dgm:pt>
    <dgm:pt modelId="{F81ABCE5-FD4A-4C36-A255-FA4587699DDA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Montserrat" panose="00000500000000000000" pitchFamily="2" charset="0"/>
              <a:hlinkClick xmlns:r="http://schemas.openxmlformats.org/officeDocument/2006/relationships" r:id="" action="ppaction://noaction"/>
            </a:rPr>
            <a:t>Índice de expedientes  clasificados como reservados</a:t>
          </a:r>
          <a:endParaRPr lang="es-ES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D0A0098A-3E73-4BCA-8074-5C3C3EC2F7A4}" type="parTrans" cxnId="{B848143E-0455-4E84-A657-CFFB578D0163}">
      <dgm:prSet/>
      <dgm:spPr/>
      <dgm:t>
        <a:bodyPr/>
        <a:lstStyle/>
        <a:p>
          <a:endParaRPr lang="es-ES"/>
        </a:p>
      </dgm:t>
    </dgm:pt>
    <dgm:pt modelId="{DF3E07D6-222E-4948-94F4-181E410D0614}" type="sibTrans" cxnId="{B848143E-0455-4E84-A657-CFFB578D0163}">
      <dgm:prSet/>
      <dgm:spPr/>
      <dgm:t>
        <a:bodyPr/>
        <a:lstStyle/>
        <a:p>
          <a:endParaRPr lang="es-ES"/>
        </a:p>
      </dgm:t>
    </dgm:pt>
    <dgm:pt modelId="{265DD7B7-8A3D-4A9A-9D19-D8A9190F9B0C}" type="pres">
      <dgm:prSet presAssocID="{2EF5D34D-F965-4E47-913A-B0CBA7D02B9A}" presName="CompostProcess" presStyleCnt="0">
        <dgm:presLayoutVars>
          <dgm:dir/>
          <dgm:resizeHandles val="exact"/>
        </dgm:presLayoutVars>
      </dgm:prSet>
      <dgm:spPr/>
    </dgm:pt>
    <dgm:pt modelId="{97F35C3C-AF18-40C9-B0B3-8B9765E8DB92}" type="pres">
      <dgm:prSet presAssocID="{2EF5D34D-F965-4E47-913A-B0CBA7D02B9A}" presName="arrow" presStyleLbl="bgShp" presStyleIdx="0" presStyleCnt="1" custLinFactNeighborX="4140" custLinFactNeighborY="-11484"/>
      <dgm:spPr/>
    </dgm:pt>
    <dgm:pt modelId="{C359DCFD-7845-4816-901A-EC6175F888AF}" type="pres">
      <dgm:prSet presAssocID="{2EF5D34D-F965-4E47-913A-B0CBA7D02B9A}" presName="linearProcess" presStyleCnt="0"/>
      <dgm:spPr/>
    </dgm:pt>
    <dgm:pt modelId="{ECC14425-F657-4FE6-B08B-D0877BC96A32}" type="pres">
      <dgm:prSet presAssocID="{6A8F6599-6DFC-4BBC-9D1C-A00815E7C30F}" presName="textNode" presStyleLbl="node1" presStyleIdx="0" presStyleCnt="4" custScaleX="49271" custScaleY="152644" custLinFactX="-668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5F450-5CFF-42E8-9D68-6E51EC269805}" type="pres">
      <dgm:prSet presAssocID="{AE08997F-9002-40BF-82E4-42F72EDB9BDC}" presName="sibTrans" presStyleCnt="0"/>
      <dgm:spPr/>
    </dgm:pt>
    <dgm:pt modelId="{4A90D7E5-0D69-4E15-B3D3-E74EC6CE7479}" type="pres">
      <dgm:prSet presAssocID="{E4963B39-D891-4447-91A6-3F93A1B5D8CB}" presName="textNode" presStyleLbl="node1" presStyleIdx="1" presStyleCnt="4" custScaleX="77506" custScaleY="122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6AFB5-2A03-4A9F-86F4-E70D4AE936FC}" type="pres">
      <dgm:prSet presAssocID="{8E7022F2-9532-4C6A-B15A-F3C32DCF116C}" presName="sibTrans" presStyleCnt="0"/>
      <dgm:spPr/>
    </dgm:pt>
    <dgm:pt modelId="{F9B2FE8D-B6C3-4242-B348-638DF926A4BB}" type="pres">
      <dgm:prSet presAssocID="{4C080E8A-C417-4BCD-B019-B7A2ABD9B6D1}" presName="textNode" presStyleLbl="node1" presStyleIdx="2" presStyleCnt="4" custScaleX="51259" custScaleY="111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9047B6-BA0A-4836-BEA8-AFEC629B370D}" type="pres">
      <dgm:prSet presAssocID="{EC7AC382-DB30-4393-8E4C-5EA44B70C348}" presName="sibTrans" presStyleCnt="0"/>
      <dgm:spPr/>
    </dgm:pt>
    <dgm:pt modelId="{000ABCEC-DC3D-45F4-9EB5-A55FE1E276E0}" type="pres">
      <dgm:prSet presAssocID="{F81ABCE5-FD4A-4C36-A255-FA4587699DDA}" presName="textNode" presStyleLbl="node1" presStyleIdx="3" presStyleCnt="4" custScaleX="85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FC4127-3DB3-4F7F-9040-D97934A41577}" type="presOf" srcId="{2EF5D34D-F965-4E47-913A-B0CBA7D02B9A}" destId="{265DD7B7-8A3D-4A9A-9D19-D8A9190F9B0C}" srcOrd="0" destOrd="0" presId="urn:microsoft.com/office/officeart/2005/8/layout/hProcess9#1"/>
    <dgm:cxn modelId="{560E98B7-C5BF-4FDD-848C-23A0F79406A0}" type="presOf" srcId="{F81ABCE5-FD4A-4C36-A255-FA4587699DDA}" destId="{000ABCEC-DC3D-45F4-9EB5-A55FE1E276E0}" srcOrd="0" destOrd="0" presId="urn:microsoft.com/office/officeart/2005/8/layout/hProcess9#1"/>
    <dgm:cxn modelId="{58563BFD-43CB-40D6-9559-C4A6E89F4BA5}" type="presOf" srcId="{E4963B39-D891-4447-91A6-3F93A1B5D8CB}" destId="{4A90D7E5-0D69-4E15-B3D3-E74EC6CE7479}" srcOrd="0" destOrd="0" presId="urn:microsoft.com/office/officeart/2005/8/layout/hProcess9#1"/>
    <dgm:cxn modelId="{D49A567C-98F3-4037-8323-3FFA7724E9DA}" srcId="{2EF5D34D-F965-4E47-913A-B0CBA7D02B9A}" destId="{4C080E8A-C417-4BCD-B019-B7A2ABD9B6D1}" srcOrd="2" destOrd="0" parTransId="{DE86192D-4311-43B1-AB33-9B3273F7AB16}" sibTransId="{EC7AC382-DB30-4393-8E4C-5EA44B70C348}"/>
    <dgm:cxn modelId="{E335D327-0105-4D31-9967-63C8DEFC9B78}" type="presOf" srcId="{6A8F6599-6DFC-4BBC-9D1C-A00815E7C30F}" destId="{ECC14425-F657-4FE6-B08B-D0877BC96A32}" srcOrd="0" destOrd="0" presId="urn:microsoft.com/office/officeart/2005/8/layout/hProcess9#1"/>
    <dgm:cxn modelId="{FABAD14A-C9BE-4B1C-9346-E840855AF3D8}" srcId="{2EF5D34D-F965-4E47-913A-B0CBA7D02B9A}" destId="{E4963B39-D891-4447-91A6-3F93A1B5D8CB}" srcOrd="1" destOrd="0" parTransId="{A751BABC-C540-4532-8ADA-A414508B1F07}" sibTransId="{8E7022F2-9532-4C6A-B15A-F3C32DCF116C}"/>
    <dgm:cxn modelId="{B46D341B-A9F0-4853-916F-3B25B0839E79}" type="presOf" srcId="{4C080E8A-C417-4BCD-B019-B7A2ABD9B6D1}" destId="{F9B2FE8D-B6C3-4242-B348-638DF926A4BB}" srcOrd="0" destOrd="0" presId="urn:microsoft.com/office/officeart/2005/8/layout/hProcess9#1"/>
    <dgm:cxn modelId="{2B393939-9C7C-48D9-AEEE-2210A430605C}" srcId="{2EF5D34D-F965-4E47-913A-B0CBA7D02B9A}" destId="{6A8F6599-6DFC-4BBC-9D1C-A00815E7C30F}" srcOrd="0" destOrd="0" parTransId="{13EC40EC-FDE3-438A-B975-B521907F856F}" sibTransId="{AE08997F-9002-40BF-82E4-42F72EDB9BDC}"/>
    <dgm:cxn modelId="{B848143E-0455-4E84-A657-CFFB578D0163}" srcId="{2EF5D34D-F965-4E47-913A-B0CBA7D02B9A}" destId="{F81ABCE5-FD4A-4C36-A255-FA4587699DDA}" srcOrd="3" destOrd="0" parTransId="{D0A0098A-3E73-4BCA-8074-5C3C3EC2F7A4}" sibTransId="{DF3E07D6-222E-4948-94F4-181E410D0614}"/>
    <dgm:cxn modelId="{9BA4D57F-082C-4342-BCB8-8A705782D6EB}" type="presParOf" srcId="{265DD7B7-8A3D-4A9A-9D19-D8A9190F9B0C}" destId="{97F35C3C-AF18-40C9-B0B3-8B9765E8DB92}" srcOrd="0" destOrd="0" presId="urn:microsoft.com/office/officeart/2005/8/layout/hProcess9#1"/>
    <dgm:cxn modelId="{AAA643E8-B912-4D0B-8613-6FE6F9B08140}" type="presParOf" srcId="{265DD7B7-8A3D-4A9A-9D19-D8A9190F9B0C}" destId="{C359DCFD-7845-4816-901A-EC6175F888AF}" srcOrd="1" destOrd="0" presId="urn:microsoft.com/office/officeart/2005/8/layout/hProcess9#1"/>
    <dgm:cxn modelId="{25FBEA17-96DE-4AE3-94C3-E3E4FDA09859}" type="presParOf" srcId="{C359DCFD-7845-4816-901A-EC6175F888AF}" destId="{ECC14425-F657-4FE6-B08B-D0877BC96A32}" srcOrd="0" destOrd="0" presId="urn:microsoft.com/office/officeart/2005/8/layout/hProcess9#1"/>
    <dgm:cxn modelId="{30F17A11-1ED5-4582-89AF-B0B4EF335E66}" type="presParOf" srcId="{C359DCFD-7845-4816-901A-EC6175F888AF}" destId="{9605F450-5CFF-42E8-9D68-6E51EC269805}" srcOrd="1" destOrd="0" presId="urn:microsoft.com/office/officeart/2005/8/layout/hProcess9#1"/>
    <dgm:cxn modelId="{2CE9C6F5-1F68-405F-96D1-BAC16D6FEDE3}" type="presParOf" srcId="{C359DCFD-7845-4816-901A-EC6175F888AF}" destId="{4A90D7E5-0D69-4E15-B3D3-E74EC6CE7479}" srcOrd="2" destOrd="0" presId="urn:microsoft.com/office/officeart/2005/8/layout/hProcess9#1"/>
    <dgm:cxn modelId="{6B12C9F9-BC55-4473-A39A-1A92908706F7}" type="presParOf" srcId="{C359DCFD-7845-4816-901A-EC6175F888AF}" destId="{F666AFB5-2A03-4A9F-86F4-E70D4AE936FC}" srcOrd="3" destOrd="0" presId="urn:microsoft.com/office/officeart/2005/8/layout/hProcess9#1"/>
    <dgm:cxn modelId="{D93F9188-7395-40E1-9A50-3A2F704079B0}" type="presParOf" srcId="{C359DCFD-7845-4816-901A-EC6175F888AF}" destId="{F9B2FE8D-B6C3-4242-B348-638DF926A4BB}" srcOrd="4" destOrd="0" presId="urn:microsoft.com/office/officeart/2005/8/layout/hProcess9#1"/>
    <dgm:cxn modelId="{8F077116-BA8F-461D-A6DB-6CE9A9E2483B}" type="presParOf" srcId="{C359DCFD-7845-4816-901A-EC6175F888AF}" destId="{219047B6-BA0A-4836-BEA8-AFEC629B370D}" srcOrd="5" destOrd="0" presId="urn:microsoft.com/office/officeart/2005/8/layout/hProcess9#1"/>
    <dgm:cxn modelId="{CB677258-062B-4DF9-9521-2AA8507A1CE9}" type="presParOf" srcId="{C359DCFD-7845-4816-901A-EC6175F888AF}" destId="{000ABCEC-DC3D-45F4-9EB5-A55FE1E276E0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64C671-4E89-479A-968E-42066E250DA4}" type="doc">
      <dgm:prSet loTypeId="urn:microsoft.com/office/officeart/2005/8/layout/radial4#1" loCatId="relationship" qsTypeId="urn:microsoft.com/office/officeart/2005/8/quickstyle/simple5#5" qsCatId="simple" csTypeId="urn:microsoft.com/office/officeart/2005/8/colors/colorful3#2" csCatId="colorful" phldr="1"/>
      <dgm:spPr/>
      <dgm:t>
        <a:bodyPr/>
        <a:lstStyle/>
        <a:p>
          <a:endParaRPr lang="es-MX"/>
        </a:p>
      </dgm:t>
    </dgm:pt>
    <dgm:pt modelId="{FF6D3F03-C155-446D-A8DB-300E79594293}">
      <dgm:prSet phldrT="[Texto]" custT="1"/>
      <dgm:spPr/>
      <dgm:t>
        <a:bodyPr/>
        <a:lstStyle/>
        <a:p>
          <a:endParaRPr lang="es-MX" sz="1050" b="1" dirty="0"/>
        </a:p>
      </dgm:t>
    </dgm:pt>
    <dgm:pt modelId="{ACFA3374-D539-46BD-9987-C5912ABD76C3}" type="parTrans" cxnId="{225C4F06-DFE7-4319-9284-A7628AF9D183}">
      <dgm:prSet/>
      <dgm:spPr/>
      <dgm:t>
        <a:bodyPr/>
        <a:lstStyle/>
        <a:p>
          <a:endParaRPr lang="es-MX" sz="1400"/>
        </a:p>
      </dgm:t>
    </dgm:pt>
    <dgm:pt modelId="{34AD47F5-934D-46CA-BABE-5BAECE96AA7E}" type="sibTrans" cxnId="{225C4F06-DFE7-4319-9284-A7628AF9D183}">
      <dgm:prSet/>
      <dgm:spPr/>
      <dgm:t>
        <a:bodyPr/>
        <a:lstStyle/>
        <a:p>
          <a:endParaRPr lang="es-MX" sz="1400"/>
        </a:p>
      </dgm:t>
    </dgm:pt>
    <dgm:pt modelId="{E5EC36BD-B8B2-4162-95E9-618E7BD499C9}">
      <dgm:prSet phldrT="[Texto]" custT="1"/>
      <dgm:spPr/>
      <dgm:t>
        <a:bodyPr/>
        <a:lstStyle/>
        <a:p>
          <a:r>
            <a:rPr lang="es-MX" sz="1100" b="1" dirty="0"/>
            <a:t>A. </a:t>
          </a:r>
          <a:r>
            <a:rPr lang="es-MX" sz="1100" dirty="0"/>
            <a:t>Acceso.</a:t>
          </a:r>
          <a:br>
            <a:rPr lang="es-MX" sz="1100" dirty="0"/>
          </a:br>
          <a:r>
            <a:rPr lang="es-MX" sz="1100" b="0" i="0" dirty="0"/>
            <a:t>solicitar y obtener información de nuestros datos personales</a:t>
          </a:r>
          <a:endParaRPr lang="es-MX" sz="1100" dirty="0"/>
        </a:p>
      </dgm:t>
    </dgm:pt>
    <dgm:pt modelId="{788DDD1B-27DF-41E7-95AB-3A4B7A6B9843}" type="parTrans" cxnId="{DE69BAC5-668F-4B9C-8D30-D0B1A4A1BFD7}">
      <dgm:prSet/>
      <dgm:spPr/>
      <dgm:t>
        <a:bodyPr/>
        <a:lstStyle/>
        <a:p>
          <a:endParaRPr lang="es-MX" sz="1400"/>
        </a:p>
      </dgm:t>
    </dgm:pt>
    <dgm:pt modelId="{2CB920FA-E495-417F-9056-9D004E20F648}" type="sibTrans" cxnId="{DE69BAC5-668F-4B9C-8D30-D0B1A4A1BFD7}">
      <dgm:prSet/>
      <dgm:spPr/>
      <dgm:t>
        <a:bodyPr/>
        <a:lstStyle/>
        <a:p>
          <a:endParaRPr lang="es-MX" sz="1400"/>
        </a:p>
      </dgm:t>
    </dgm:pt>
    <dgm:pt modelId="{AD07C97A-8DDB-4B35-868F-23EBCFA37B00}">
      <dgm:prSet phldrT="[Texto]" custT="1"/>
      <dgm:spPr/>
      <dgm:t>
        <a:bodyPr/>
        <a:lstStyle/>
        <a:p>
          <a:r>
            <a:rPr lang="es-MX" sz="1200" b="1" dirty="0"/>
            <a:t>R. </a:t>
          </a:r>
          <a:r>
            <a:rPr lang="es-MX" sz="1200" dirty="0"/>
            <a:t>Rectificación.       </a:t>
          </a:r>
          <a:r>
            <a:rPr lang="es-MX" sz="1200" b="0" i="0" dirty="0"/>
            <a:t>Que se modifiquen los datos que resulten inexactos o incompletos</a:t>
          </a:r>
          <a:endParaRPr lang="es-MX" sz="1200" dirty="0"/>
        </a:p>
      </dgm:t>
    </dgm:pt>
    <dgm:pt modelId="{A325C631-678A-4351-9653-96B4FB7921D7}" type="parTrans" cxnId="{F458C1C9-9011-4031-91BF-8364074050DB}">
      <dgm:prSet/>
      <dgm:spPr/>
      <dgm:t>
        <a:bodyPr/>
        <a:lstStyle/>
        <a:p>
          <a:endParaRPr lang="es-MX" sz="1400"/>
        </a:p>
      </dgm:t>
    </dgm:pt>
    <dgm:pt modelId="{EC1F5C5E-2FC6-4FA7-A92E-1138841CDF44}" type="sibTrans" cxnId="{F458C1C9-9011-4031-91BF-8364074050DB}">
      <dgm:prSet/>
      <dgm:spPr/>
      <dgm:t>
        <a:bodyPr/>
        <a:lstStyle/>
        <a:p>
          <a:endParaRPr lang="es-MX" sz="1400"/>
        </a:p>
      </dgm:t>
    </dgm:pt>
    <dgm:pt modelId="{2A890E0B-E752-4948-985C-333AB68D9EE6}">
      <dgm:prSet phldrT="[Texto]" custT="1"/>
      <dgm:spPr/>
      <dgm:t>
        <a:bodyPr/>
        <a:lstStyle/>
        <a:p>
          <a:r>
            <a:rPr lang="es-MX" sz="1200" b="1" dirty="0"/>
            <a:t>O. </a:t>
          </a:r>
          <a:r>
            <a:rPr lang="es-MX" sz="1200" dirty="0"/>
            <a:t>Oposición.        C</a:t>
          </a:r>
          <a:r>
            <a:rPr lang="es-MX" sz="1200" b="0" i="0" dirty="0"/>
            <a:t>uando los datos fueron recabados sin nuestro consentimiento.</a:t>
          </a:r>
          <a:endParaRPr lang="es-MX" sz="1200" dirty="0"/>
        </a:p>
      </dgm:t>
    </dgm:pt>
    <dgm:pt modelId="{63633822-5CA2-4515-939F-1363FBE698FF}" type="parTrans" cxnId="{837E928F-0A86-4839-8B46-D5E1CC824DDC}">
      <dgm:prSet/>
      <dgm:spPr/>
      <dgm:t>
        <a:bodyPr/>
        <a:lstStyle/>
        <a:p>
          <a:endParaRPr lang="es-MX" sz="1400"/>
        </a:p>
      </dgm:t>
    </dgm:pt>
    <dgm:pt modelId="{42E6B2EE-F5D4-4CC1-B957-5439AC001EEF}" type="sibTrans" cxnId="{837E928F-0A86-4839-8B46-D5E1CC824DDC}">
      <dgm:prSet/>
      <dgm:spPr/>
      <dgm:t>
        <a:bodyPr/>
        <a:lstStyle/>
        <a:p>
          <a:endParaRPr lang="es-MX" sz="1400"/>
        </a:p>
      </dgm:t>
    </dgm:pt>
    <dgm:pt modelId="{0111299F-C39B-492F-BC91-1F5E021E4333}">
      <dgm:prSet phldrT="[Texto]" custT="1"/>
      <dgm:spPr/>
      <dgm:t>
        <a:bodyPr/>
        <a:lstStyle/>
        <a:p>
          <a:r>
            <a:rPr lang="es-MX" sz="1100" b="1" dirty="0"/>
            <a:t>C. </a:t>
          </a:r>
          <a:r>
            <a:rPr lang="es-MX" sz="1100" dirty="0"/>
            <a:t>Cancelación.    C</a:t>
          </a:r>
          <a:r>
            <a:rPr lang="es-MX" sz="1100" b="0" i="0" dirty="0"/>
            <a:t>uando nuestros datos son inadecuados o excesivos</a:t>
          </a:r>
          <a:endParaRPr lang="es-MX" sz="1100" dirty="0"/>
        </a:p>
      </dgm:t>
    </dgm:pt>
    <dgm:pt modelId="{8259C991-6E30-4ECB-B71B-91000830AA0C}" type="parTrans" cxnId="{0C92E833-BA94-4A28-B035-800025B2D679}">
      <dgm:prSet/>
      <dgm:spPr/>
      <dgm:t>
        <a:bodyPr/>
        <a:lstStyle/>
        <a:p>
          <a:endParaRPr lang="es-MX" sz="1400"/>
        </a:p>
      </dgm:t>
    </dgm:pt>
    <dgm:pt modelId="{B6479C84-3448-4101-B72E-C436598AFDA0}" type="sibTrans" cxnId="{0C92E833-BA94-4A28-B035-800025B2D679}">
      <dgm:prSet/>
      <dgm:spPr/>
      <dgm:t>
        <a:bodyPr/>
        <a:lstStyle/>
        <a:p>
          <a:endParaRPr lang="es-MX" sz="1400"/>
        </a:p>
      </dgm:t>
    </dgm:pt>
    <dgm:pt modelId="{79BF0369-9E33-4EF9-BB19-406F0F8A6B34}">
      <dgm:prSet/>
      <dgm:spPr/>
      <dgm:t>
        <a:bodyPr/>
        <a:lstStyle/>
        <a:p>
          <a:endParaRPr lang="es-MX" sz="1400" dirty="0"/>
        </a:p>
      </dgm:t>
    </dgm:pt>
    <dgm:pt modelId="{5A0A73F9-BA47-4FB0-AA38-59FF899EB23D}" type="parTrans" cxnId="{673D111F-29D4-4E4D-B063-6CEE95DCC217}">
      <dgm:prSet/>
      <dgm:spPr/>
      <dgm:t>
        <a:bodyPr/>
        <a:lstStyle/>
        <a:p>
          <a:endParaRPr lang="es-MX" sz="1400"/>
        </a:p>
      </dgm:t>
    </dgm:pt>
    <dgm:pt modelId="{846261C1-960C-4437-B730-5D5F5CF1D70E}" type="sibTrans" cxnId="{673D111F-29D4-4E4D-B063-6CEE95DCC217}">
      <dgm:prSet/>
      <dgm:spPr/>
      <dgm:t>
        <a:bodyPr/>
        <a:lstStyle/>
        <a:p>
          <a:endParaRPr lang="es-MX" sz="1400"/>
        </a:p>
      </dgm:t>
    </dgm:pt>
    <dgm:pt modelId="{8EBA4FC4-BDC5-4776-B797-610EC1CC2ADE}" type="pres">
      <dgm:prSet presAssocID="{3C64C671-4E89-479A-968E-42066E250D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0AB912-00E1-4F72-8D2D-739E3FEA1559}" type="pres">
      <dgm:prSet presAssocID="{FF6D3F03-C155-446D-A8DB-300E79594293}" presName="centerShape" presStyleLbl="node0" presStyleIdx="0" presStyleCnt="1" custScaleX="144079" custScaleY="124703" custLinFactNeighborX="49745" custLinFactNeighborY="-20547"/>
      <dgm:spPr/>
      <dgm:t>
        <a:bodyPr/>
        <a:lstStyle/>
        <a:p>
          <a:endParaRPr lang="es-ES"/>
        </a:p>
      </dgm:t>
    </dgm:pt>
    <dgm:pt modelId="{EB3320B2-99F7-418F-BF40-B81BB26F6D04}" type="pres">
      <dgm:prSet presAssocID="{788DDD1B-27DF-41E7-95AB-3A4B7A6B9843}" presName="parTrans" presStyleLbl="bgSibTrans2D1" presStyleIdx="0" presStyleCnt="4" custLinFactNeighborX="14981" custLinFactNeighborY="-1459"/>
      <dgm:spPr/>
      <dgm:t>
        <a:bodyPr/>
        <a:lstStyle/>
        <a:p>
          <a:endParaRPr lang="es-ES"/>
        </a:p>
      </dgm:t>
    </dgm:pt>
    <dgm:pt modelId="{B3138FE8-6D65-495D-8CEE-E178383FAAE8}" type="pres">
      <dgm:prSet presAssocID="{E5EC36BD-B8B2-4162-95E9-618E7BD499C9}" presName="node" presStyleLbl="node1" presStyleIdx="0" presStyleCnt="4" custScaleX="72158" custScaleY="69219" custRadScaleRad="104587" custRadScaleInc="178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E1F4DA-FA29-4291-BBE1-C6BAA70F15C1}" type="pres">
      <dgm:prSet presAssocID="{A325C631-678A-4351-9653-96B4FB7921D7}" presName="parTrans" presStyleLbl="bgSibTrans2D1" presStyleIdx="1" presStyleCnt="4" custLinFactNeighborX="3698" custLinFactNeighborY="-6650" custRadScaleRad="41287" custRadScaleInc="-2147483648"/>
      <dgm:spPr/>
      <dgm:t>
        <a:bodyPr/>
        <a:lstStyle/>
        <a:p>
          <a:endParaRPr lang="es-ES"/>
        </a:p>
      </dgm:t>
    </dgm:pt>
    <dgm:pt modelId="{2DFC7660-E72D-4341-B90B-EB766F0CAE92}" type="pres">
      <dgm:prSet presAssocID="{AD07C97A-8DDB-4B35-868F-23EBCFA37B00}" presName="node" presStyleLbl="node1" presStyleIdx="1" presStyleCnt="4" custScaleX="80447" custScaleY="67277" custRadScaleRad="82248" custRadScaleInc="-380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6519A6-65F5-4A5D-AD0F-424BE30319C7}" type="pres">
      <dgm:prSet presAssocID="{8259C991-6E30-4ECB-B71B-91000830AA0C}" presName="parTrans" presStyleLbl="bgSibTrans2D1" presStyleIdx="2" presStyleCnt="4" custAng="21583587" custLinFactNeighborX="8912" custLinFactNeighborY="24519"/>
      <dgm:spPr/>
      <dgm:t>
        <a:bodyPr/>
        <a:lstStyle/>
        <a:p>
          <a:endParaRPr lang="es-ES"/>
        </a:p>
      </dgm:t>
    </dgm:pt>
    <dgm:pt modelId="{7EAA3ECD-3125-434C-A09C-A1B129577918}" type="pres">
      <dgm:prSet presAssocID="{0111299F-C39B-492F-BC91-1F5E021E4333}" presName="node" presStyleLbl="node1" presStyleIdx="2" presStyleCnt="4" custScaleX="71445" custScaleY="61821" custRadScaleRad="47789" custRadScaleInc="-210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B36C0-B7DD-4F3D-8ED1-2D6D3F689CF7}" type="pres">
      <dgm:prSet presAssocID="{63633822-5CA2-4515-939F-1363FBE698FF}" presName="parTrans" presStyleLbl="bgSibTrans2D1" presStyleIdx="3" presStyleCnt="4" custAng="141329" custLinFactNeighborX="32664" custLinFactNeighborY="43885"/>
      <dgm:spPr/>
      <dgm:t>
        <a:bodyPr/>
        <a:lstStyle/>
        <a:p>
          <a:endParaRPr lang="es-ES"/>
        </a:p>
      </dgm:t>
    </dgm:pt>
    <dgm:pt modelId="{2F9AA4A2-CAFC-4BFC-8B13-A9B1913125EC}" type="pres">
      <dgm:prSet presAssocID="{2A890E0B-E752-4948-985C-333AB68D9EE6}" presName="node" presStyleLbl="node1" presStyleIdx="3" presStyleCnt="4" custScaleX="72856" custScaleY="64205" custRadScaleRad="34282" custRadScaleInc="250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0A792E-B307-408E-A476-94D5686A88B0}" type="presOf" srcId="{2A890E0B-E752-4948-985C-333AB68D9EE6}" destId="{2F9AA4A2-CAFC-4BFC-8B13-A9B1913125EC}" srcOrd="0" destOrd="0" presId="urn:microsoft.com/office/officeart/2005/8/layout/radial4#1"/>
    <dgm:cxn modelId="{DE69BAC5-668F-4B9C-8D30-D0B1A4A1BFD7}" srcId="{FF6D3F03-C155-446D-A8DB-300E79594293}" destId="{E5EC36BD-B8B2-4162-95E9-618E7BD499C9}" srcOrd="0" destOrd="0" parTransId="{788DDD1B-27DF-41E7-95AB-3A4B7A6B9843}" sibTransId="{2CB920FA-E495-417F-9056-9D004E20F648}"/>
    <dgm:cxn modelId="{E9D5A36E-281E-4495-88F3-45A4008CBC1B}" type="presOf" srcId="{A325C631-678A-4351-9653-96B4FB7921D7}" destId="{33E1F4DA-FA29-4291-BBE1-C6BAA70F15C1}" srcOrd="0" destOrd="0" presId="urn:microsoft.com/office/officeart/2005/8/layout/radial4#1"/>
    <dgm:cxn modelId="{87C9E20D-2F37-41D0-9C6A-EE718EA968F1}" type="presOf" srcId="{E5EC36BD-B8B2-4162-95E9-618E7BD499C9}" destId="{B3138FE8-6D65-495D-8CEE-E178383FAAE8}" srcOrd="0" destOrd="0" presId="urn:microsoft.com/office/officeart/2005/8/layout/radial4#1"/>
    <dgm:cxn modelId="{673D111F-29D4-4E4D-B063-6CEE95DCC217}" srcId="{3C64C671-4E89-479A-968E-42066E250DA4}" destId="{79BF0369-9E33-4EF9-BB19-406F0F8A6B34}" srcOrd="1" destOrd="0" parTransId="{5A0A73F9-BA47-4FB0-AA38-59FF899EB23D}" sibTransId="{846261C1-960C-4437-B730-5D5F5CF1D70E}"/>
    <dgm:cxn modelId="{D5B4A354-3AEE-4E43-A27C-A3E905BF742C}" type="presOf" srcId="{0111299F-C39B-492F-BC91-1F5E021E4333}" destId="{7EAA3ECD-3125-434C-A09C-A1B129577918}" srcOrd="0" destOrd="0" presId="urn:microsoft.com/office/officeart/2005/8/layout/radial4#1"/>
    <dgm:cxn modelId="{CBFE60BE-2804-40CA-B08E-6E56D70B7D3C}" type="presOf" srcId="{8259C991-6E30-4ECB-B71B-91000830AA0C}" destId="{516519A6-65F5-4A5D-AD0F-424BE30319C7}" srcOrd="0" destOrd="0" presId="urn:microsoft.com/office/officeart/2005/8/layout/radial4#1"/>
    <dgm:cxn modelId="{F458C1C9-9011-4031-91BF-8364074050DB}" srcId="{FF6D3F03-C155-446D-A8DB-300E79594293}" destId="{AD07C97A-8DDB-4B35-868F-23EBCFA37B00}" srcOrd="1" destOrd="0" parTransId="{A325C631-678A-4351-9653-96B4FB7921D7}" sibTransId="{EC1F5C5E-2FC6-4FA7-A92E-1138841CDF44}"/>
    <dgm:cxn modelId="{5E771008-A9CF-4177-B2D3-19A40A91AA05}" type="presOf" srcId="{FF6D3F03-C155-446D-A8DB-300E79594293}" destId="{2D0AB912-00E1-4F72-8D2D-739E3FEA1559}" srcOrd="0" destOrd="0" presId="urn:microsoft.com/office/officeart/2005/8/layout/radial4#1"/>
    <dgm:cxn modelId="{1144591D-A686-441D-9BBD-C8081FE16D0A}" type="presOf" srcId="{3C64C671-4E89-479A-968E-42066E250DA4}" destId="{8EBA4FC4-BDC5-4776-B797-610EC1CC2ADE}" srcOrd="0" destOrd="0" presId="urn:microsoft.com/office/officeart/2005/8/layout/radial4#1"/>
    <dgm:cxn modelId="{837E928F-0A86-4839-8B46-D5E1CC824DDC}" srcId="{FF6D3F03-C155-446D-A8DB-300E79594293}" destId="{2A890E0B-E752-4948-985C-333AB68D9EE6}" srcOrd="3" destOrd="0" parTransId="{63633822-5CA2-4515-939F-1363FBE698FF}" sibTransId="{42E6B2EE-F5D4-4CC1-B957-5439AC001EEF}"/>
    <dgm:cxn modelId="{225C4F06-DFE7-4319-9284-A7628AF9D183}" srcId="{3C64C671-4E89-479A-968E-42066E250DA4}" destId="{FF6D3F03-C155-446D-A8DB-300E79594293}" srcOrd="0" destOrd="0" parTransId="{ACFA3374-D539-46BD-9987-C5912ABD76C3}" sibTransId="{34AD47F5-934D-46CA-BABE-5BAECE96AA7E}"/>
    <dgm:cxn modelId="{0C92E833-BA94-4A28-B035-800025B2D679}" srcId="{FF6D3F03-C155-446D-A8DB-300E79594293}" destId="{0111299F-C39B-492F-BC91-1F5E021E4333}" srcOrd="2" destOrd="0" parTransId="{8259C991-6E30-4ECB-B71B-91000830AA0C}" sibTransId="{B6479C84-3448-4101-B72E-C436598AFDA0}"/>
    <dgm:cxn modelId="{9E38198F-4FD9-4C4C-8750-E3DD140995F8}" type="presOf" srcId="{788DDD1B-27DF-41E7-95AB-3A4B7A6B9843}" destId="{EB3320B2-99F7-418F-BF40-B81BB26F6D04}" srcOrd="0" destOrd="0" presId="urn:microsoft.com/office/officeart/2005/8/layout/radial4#1"/>
    <dgm:cxn modelId="{CEAB3566-A158-447C-80F0-076C4E0BE0E6}" type="presOf" srcId="{63633822-5CA2-4515-939F-1363FBE698FF}" destId="{C7BB36C0-B7DD-4F3D-8ED1-2D6D3F689CF7}" srcOrd="0" destOrd="0" presId="urn:microsoft.com/office/officeart/2005/8/layout/radial4#1"/>
    <dgm:cxn modelId="{EFA5B13A-D051-4267-B860-C5E0824C8923}" type="presOf" srcId="{AD07C97A-8DDB-4B35-868F-23EBCFA37B00}" destId="{2DFC7660-E72D-4341-B90B-EB766F0CAE92}" srcOrd="0" destOrd="0" presId="urn:microsoft.com/office/officeart/2005/8/layout/radial4#1"/>
    <dgm:cxn modelId="{71A147E7-E851-4480-965A-397F123AD371}" type="presParOf" srcId="{8EBA4FC4-BDC5-4776-B797-610EC1CC2ADE}" destId="{2D0AB912-00E1-4F72-8D2D-739E3FEA1559}" srcOrd="0" destOrd="0" presId="urn:microsoft.com/office/officeart/2005/8/layout/radial4#1"/>
    <dgm:cxn modelId="{8AD2D0D6-F40F-4ADA-8821-7131942765D0}" type="presParOf" srcId="{8EBA4FC4-BDC5-4776-B797-610EC1CC2ADE}" destId="{EB3320B2-99F7-418F-BF40-B81BB26F6D04}" srcOrd="1" destOrd="0" presId="urn:microsoft.com/office/officeart/2005/8/layout/radial4#1"/>
    <dgm:cxn modelId="{53090F1D-0740-4619-B418-F8012407FDD8}" type="presParOf" srcId="{8EBA4FC4-BDC5-4776-B797-610EC1CC2ADE}" destId="{B3138FE8-6D65-495D-8CEE-E178383FAAE8}" srcOrd="2" destOrd="0" presId="urn:microsoft.com/office/officeart/2005/8/layout/radial4#1"/>
    <dgm:cxn modelId="{BDB0B98E-C50A-4550-A696-F5F48D5634D7}" type="presParOf" srcId="{8EBA4FC4-BDC5-4776-B797-610EC1CC2ADE}" destId="{33E1F4DA-FA29-4291-BBE1-C6BAA70F15C1}" srcOrd="3" destOrd="0" presId="urn:microsoft.com/office/officeart/2005/8/layout/radial4#1"/>
    <dgm:cxn modelId="{C25A6F1E-4156-4B8E-8751-31DC0E753FEA}" type="presParOf" srcId="{8EBA4FC4-BDC5-4776-B797-610EC1CC2ADE}" destId="{2DFC7660-E72D-4341-B90B-EB766F0CAE92}" srcOrd="4" destOrd="0" presId="urn:microsoft.com/office/officeart/2005/8/layout/radial4#1"/>
    <dgm:cxn modelId="{3ADFD711-9FCF-46D3-893A-9DAAB394C8BE}" type="presParOf" srcId="{8EBA4FC4-BDC5-4776-B797-610EC1CC2ADE}" destId="{516519A6-65F5-4A5D-AD0F-424BE30319C7}" srcOrd="5" destOrd="0" presId="urn:microsoft.com/office/officeart/2005/8/layout/radial4#1"/>
    <dgm:cxn modelId="{35BEF7E3-C83C-434E-A973-2164E40136C0}" type="presParOf" srcId="{8EBA4FC4-BDC5-4776-B797-610EC1CC2ADE}" destId="{7EAA3ECD-3125-434C-A09C-A1B129577918}" srcOrd="6" destOrd="0" presId="urn:microsoft.com/office/officeart/2005/8/layout/radial4#1"/>
    <dgm:cxn modelId="{C0FC22EF-EEA8-4688-ACA1-6A755FB338CE}" type="presParOf" srcId="{8EBA4FC4-BDC5-4776-B797-610EC1CC2ADE}" destId="{C7BB36C0-B7DD-4F3D-8ED1-2D6D3F689CF7}" srcOrd="7" destOrd="0" presId="urn:microsoft.com/office/officeart/2005/8/layout/radial4#1"/>
    <dgm:cxn modelId="{E9DDB261-6FEF-45EC-9B28-6B467CD0A3D8}" type="presParOf" srcId="{8EBA4FC4-BDC5-4776-B797-610EC1CC2ADE}" destId="{2F9AA4A2-CAFC-4BFC-8B13-A9B1913125EC}" srcOrd="8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#6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037A983D-2839-4AC8-8620-24FF6789AC23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De tu identidad</a:t>
          </a:r>
          <a:endParaRPr lang="es-MX" dirty="0"/>
        </a:p>
      </dgm:t>
    </dgm:pt>
    <dgm:pt modelId="{BBCA560F-6869-4AB7-90BE-22D884AC8EE4}" type="parTrans" cxnId="{E8743D08-F4E6-4B02-8306-085FF9B1C1FF}">
      <dgm:prSet/>
      <dgm:spPr/>
      <dgm:t>
        <a:bodyPr/>
        <a:lstStyle/>
        <a:p>
          <a:endParaRPr lang="es-MX"/>
        </a:p>
      </dgm:t>
    </dgm:pt>
    <dgm:pt modelId="{5334E485-14E6-4761-8EC4-21E63B7E749F}" type="sibTrans" cxnId="{E8743D08-F4E6-4B02-8306-085FF9B1C1FF}">
      <dgm:prSet/>
      <dgm:spPr/>
      <dgm:t>
        <a:bodyPr/>
        <a:lstStyle/>
        <a:p>
          <a:endParaRPr lang="es-MX"/>
        </a:p>
      </dgm:t>
    </dgm:pt>
    <dgm:pt modelId="{A7FD7BDF-B491-4C83-B144-C2D641BACD0C}">
      <dgm:prSet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De tu trabajo</a:t>
          </a:r>
        </a:p>
      </dgm:t>
    </dgm:pt>
    <dgm:pt modelId="{E64D5840-58FD-45DA-A995-59DCDF75829B}" type="parTrans" cxnId="{EC3E8E9B-B728-4EF5-98F9-B16B67350BFF}">
      <dgm:prSet/>
      <dgm:spPr/>
      <dgm:t>
        <a:bodyPr/>
        <a:lstStyle/>
        <a:p>
          <a:endParaRPr lang="es-MX"/>
        </a:p>
      </dgm:t>
    </dgm:pt>
    <dgm:pt modelId="{6461C00D-B680-45BB-A5A5-4FBA6AB8DE01}" type="sibTrans" cxnId="{EC3E8E9B-B728-4EF5-98F9-B16B67350BFF}">
      <dgm:prSet/>
      <dgm:spPr/>
      <dgm:t>
        <a:bodyPr/>
        <a:lstStyle/>
        <a:p>
          <a:endParaRPr lang="es-MX"/>
        </a:p>
      </dgm:t>
    </dgm:pt>
    <dgm:pt modelId="{1F387B77-F753-4CA0-9643-47EFC295F07F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Nombre, origen étnico y racial, lengua materna, domicilio, teléfono, correo electrónico, firma, contraseñas, RFC, CURP, fecha de nacimiento, edad, nacionalidad, estado civil… </a:t>
          </a:r>
          <a:endParaRPr lang="es-MX" dirty="0"/>
        </a:p>
      </dgm:t>
    </dgm:pt>
    <dgm:pt modelId="{8DCC4BAD-6F00-478C-A809-AF9F57712939}" type="parTrans" cxnId="{E1692560-68F5-4160-BAD5-257C3D7286DD}">
      <dgm:prSet/>
      <dgm:spPr/>
      <dgm:t>
        <a:bodyPr/>
        <a:lstStyle/>
        <a:p>
          <a:endParaRPr lang="es-MX"/>
        </a:p>
      </dgm:t>
    </dgm:pt>
    <dgm:pt modelId="{BC01AFE2-E256-4806-8679-22F2E3CDA0FE}" type="sibTrans" cxnId="{E1692560-68F5-4160-BAD5-257C3D7286DD}">
      <dgm:prSet/>
      <dgm:spPr/>
      <dgm:t>
        <a:bodyPr/>
        <a:lstStyle/>
        <a:p>
          <a:endParaRPr lang="es-MX"/>
        </a:p>
      </dgm:t>
    </dgm:pt>
    <dgm:pt modelId="{3E90B9CF-963E-4A0F-95CE-3B30F7D00559}">
      <dgm:prSet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Institución o empresa donde trabajas, cargo, domicilio, correo electrónico institucional o empresarial, teléfono del trabajo… </a:t>
          </a:r>
        </a:p>
      </dgm:t>
    </dgm:pt>
    <dgm:pt modelId="{A00A872D-9B5B-4A46-BD99-2F43C3D50A58}" type="parTrans" cxnId="{57C0E48E-B7C3-42FC-B10C-29346D7811F7}">
      <dgm:prSet/>
      <dgm:spPr/>
      <dgm:t>
        <a:bodyPr/>
        <a:lstStyle/>
        <a:p>
          <a:endParaRPr lang="es-MX"/>
        </a:p>
      </dgm:t>
    </dgm:pt>
    <dgm:pt modelId="{9F2108B8-C987-4319-B7BC-EF799066539D}" type="sibTrans" cxnId="{57C0E48E-B7C3-42FC-B10C-29346D7811F7}">
      <dgm:prSet/>
      <dgm:spPr/>
      <dgm:t>
        <a:bodyPr/>
        <a:lstStyle/>
        <a:p>
          <a:endParaRPr lang="es-MX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9CFB9B3-71FD-4ED5-A512-BCFC09E8AB82}" type="pres">
      <dgm:prSet presAssocID="{037A983D-2839-4AC8-8620-24FF6789AC23}" presName="thickLine" presStyleLbl="alignNode1" presStyleIdx="0" presStyleCnt="2"/>
      <dgm:spPr/>
    </dgm:pt>
    <dgm:pt modelId="{2C0ACA61-78FF-42F1-9F7B-2C28BCD1CB16}" type="pres">
      <dgm:prSet presAssocID="{037A983D-2839-4AC8-8620-24FF6789AC23}" presName="horz1" presStyleCnt="0"/>
      <dgm:spPr/>
    </dgm:pt>
    <dgm:pt modelId="{6C7569AE-0FD4-431F-A659-52DF1F3BCCEE}" type="pres">
      <dgm:prSet presAssocID="{037A983D-2839-4AC8-8620-24FF6789AC23}" presName="tx1" presStyleLbl="revTx" presStyleIdx="0" presStyleCnt="4"/>
      <dgm:spPr/>
      <dgm:t>
        <a:bodyPr/>
        <a:lstStyle/>
        <a:p>
          <a:endParaRPr lang="es-ES"/>
        </a:p>
      </dgm:t>
    </dgm:pt>
    <dgm:pt modelId="{3464EB35-D9AA-418D-AF71-E3389CBACEC0}" type="pres">
      <dgm:prSet presAssocID="{037A983D-2839-4AC8-8620-24FF6789AC23}" presName="vert1" presStyleCnt="0"/>
      <dgm:spPr/>
    </dgm:pt>
    <dgm:pt modelId="{3B1696D8-1E2E-46B4-8D17-A8250A81EDDF}" type="pres">
      <dgm:prSet presAssocID="{1F387B77-F753-4CA0-9643-47EFC295F07F}" presName="vertSpace2a" presStyleCnt="0"/>
      <dgm:spPr/>
    </dgm:pt>
    <dgm:pt modelId="{2F10FF7E-F3E0-4CF9-B624-69F8E3AD40D9}" type="pres">
      <dgm:prSet presAssocID="{1F387B77-F753-4CA0-9643-47EFC295F07F}" presName="horz2" presStyleCnt="0"/>
      <dgm:spPr/>
    </dgm:pt>
    <dgm:pt modelId="{7ECA357D-557C-484C-94B6-B2B3D42C402F}" type="pres">
      <dgm:prSet presAssocID="{1F387B77-F753-4CA0-9643-47EFC295F07F}" presName="horzSpace2" presStyleCnt="0"/>
      <dgm:spPr/>
    </dgm:pt>
    <dgm:pt modelId="{4FAF8D4D-78A8-4B67-8E04-F7C08539636E}" type="pres">
      <dgm:prSet presAssocID="{1F387B77-F753-4CA0-9643-47EFC295F07F}" presName="tx2" presStyleLbl="revTx" presStyleIdx="1" presStyleCnt="4"/>
      <dgm:spPr/>
      <dgm:t>
        <a:bodyPr/>
        <a:lstStyle/>
        <a:p>
          <a:endParaRPr lang="es-ES"/>
        </a:p>
      </dgm:t>
    </dgm:pt>
    <dgm:pt modelId="{C93FCA26-7427-40E1-8A9B-01956D8E8055}" type="pres">
      <dgm:prSet presAssocID="{1F387B77-F753-4CA0-9643-47EFC295F07F}" presName="vert2" presStyleCnt="0"/>
      <dgm:spPr/>
    </dgm:pt>
    <dgm:pt modelId="{1A810D0F-CB35-480D-881E-69D135895192}" type="pres">
      <dgm:prSet presAssocID="{1F387B77-F753-4CA0-9643-47EFC295F07F}" presName="thinLine2b" presStyleLbl="callout" presStyleIdx="0" presStyleCnt="2"/>
      <dgm:spPr/>
    </dgm:pt>
    <dgm:pt modelId="{BE73CBD9-1CF1-4C49-BB52-EA3FE2E985B4}" type="pres">
      <dgm:prSet presAssocID="{1F387B77-F753-4CA0-9643-47EFC295F07F}" presName="vertSpace2b" presStyleCnt="0"/>
      <dgm:spPr/>
    </dgm:pt>
    <dgm:pt modelId="{05E77ED1-0E4F-4EE0-A443-7DA33BC34FE9}" type="pres">
      <dgm:prSet presAssocID="{A7FD7BDF-B491-4C83-B144-C2D641BACD0C}" presName="thickLine" presStyleLbl="alignNode1" presStyleIdx="1" presStyleCnt="2"/>
      <dgm:spPr/>
    </dgm:pt>
    <dgm:pt modelId="{C29A8FD8-E506-40AC-BC84-85C33046A1C2}" type="pres">
      <dgm:prSet presAssocID="{A7FD7BDF-B491-4C83-B144-C2D641BACD0C}" presName="horz1" presStyleCnt="0"/>
      <dgm:spPr/>
    </dgm:pt>
    <dgm:pt modelId="{D1285BB7-B959-497D-B0BE-27C2DFDC54FF}" type="pres">
      <dgm:prSet presAssocID="{A7FD7BDF-B491-4C83-B144-C2D641BACD0C}" presName="tx1" presStyleLbl="revTx" presStyleIdx="2" presStyleCnt="4"/>
      <dgm:spPr/>
      <dgm:t>
        <a:bodyPr/>
        <a:lstStyle/>
        <a:p>
          <a:endParaRPr lang="es-ES"/>
        </a:p>
      </dgm:t>
    </dgm:pt>
    <dgm:pt modelId="{32CE7FAD-1131-4695-B73D-90777BF840DF}" type="pres">
      <dgm:prSet presAssocID="{A7FD7BDF-B491-4C83-B144-C2D641BACD0C}" presName="vert1" presStyleCnt="0"/>
      <dgm:spPr/>
    </dgm:pt>
    <dgm:pt modelId="{CBA30DDC-B5E1-4626-AF50-57413C5CBF8B}" type="pres">
      <dgm:prSet presAssocID="{3E90B9CF-963E-4A0F-95CE-3B30F7D00559}" presName="vertSpace2a" presStyleCnt="0"/>
      <dgm:spPr/>
    </dgm:pt>
    <dgm:pt modelId="{8A25EA66-ED1A-4A47-9DEC-B2ACDDDED333}" type="pres">
      <dgm:prSet presAssocID="{3E90B9CF-963E-4A0F-95CE-3B30F7D00559}" presName="horz2" presStyleCnt="0"/>
      <dgm:spPr/>
    </dgm:pt>
    <dgm:pt modelId="{27E41F72-26B2-4137-94D3-DC316C74733A}" type="pres">
      <dgm:prSet presAssocID="{3E90B9CF-963E-4A0F-95CE-3B30F7D00559}" presName="horzSpace2" presStyleCnt="0"/>
      <dgm:spPr/>
    </dgm:pt>
    <dgm:pt modelId="{EC6189E5-6394-49F4-981A-906769C8615D}" type="pres">
      <dgm:prSet presAssocID="{3E90B9CF-963E-4A0F-95CE-3B30F7D00559}" presName="tx2" presStyleLbl="revTx" presStyleIdx="3" presStyleCnt="4"/>
      <dgm:spPr/>
      <dgm:t>
        <a:bodyPr/>
        <a:lstStyle/>
        <a:p>
          <a:endParaRPr lang="es-ES"/>
        </a:p>
      </dgm:t>
    </dgm:pt>
    <dgm:pt modelId="{4E483383-6688-43DF-B03E-49BE6B4E3810}" type="pres">
      <dgm:prSet presAssocID="{3E90B9CF-963E-4A0F-95CE-3B30F7D00559}" presName="vert2" presStyleCnt="0"/>
      <dgm:spPr/>
    </dgm:pt>
    <dgm:pt modelId="{56D053BF-6569-4680-AC84-A85754954C21}" type="pres">
      <dgm:prSet presAssocID="{3E90B9CF-963E-4A0F-95CE-3B30F7D00559}" presName="thinLine2b" presStyleLbl="callout" presStyleIdx="1" presStyleCnt="2"/>
      <dgm:spPr/>
    </dgm:pt>
    <dgm:pt modelId="{24E7F332-B01F-43EA-ABFF-8C1A9CE7A660}" type="pres">
      <dgm:prSet presAssocID="{3E90B9CF-963E-4A0F-95CE-3B30F7D00559}" presName="vertSpace2b" presStyleCnt="0"/>
      <dgm:spPr/>
    </dgm:pt>
  </dgm:ptLst>
  <dgm:cxnLst>
    <dgm:cxn modelId="{A349197A-564E-4D60-AB5B-6354A6BC1A88}" type="presOf" srcId="{1F387B77-F753-4CA0-9643-47EFC295F07F}" destId="{4FAF8D4D-78A8-4B67-8E04-F7C08539636E}" srcOrd="0" destOrd="0" presId="urn:microsoft.com/office/officeart/2008/layout/LinedList"/>
    <dgm:cxn modelId="{57C0E48E-B7C3-42FC-B10C-29346D7811F7}" srcId="{A7FD7BDF-B491-4C83-B144-C2D641BACD0C}" destId="{3E90B9CF-963E-4A0F-95CE-3B30F7D00559}" srcOrd="0" destOrd="0" parTransId="{A00A872D-9B5B-4A46-BD99-2F43C3D50A58}" sibTransId="{9F2108B8-C987-4319-B7BC-EF799066539D}"/>
    <dgm:cxn modelId="{908878B2-E20C-4DF5-B5CC-CF4C6F1E86AE}" type="presOf" srcId="{A7FD7BDF-B491-4C83-B144-C2D641BACD0C}" destId="{D1285BB7-B959-497D-B0BE-27C2DFDC54FF}" srcOrd="0" destOrd="0" presId="urn:microsoft.com/office/officeart/2008/layout/LinedList"/>
    <dgm:cxn modelId="{E1692560-68F5-4160-BAD5-257C3D7286DD}" srcId="{037A983D-2839-4AC8-8620-24FF6789AC23}" destId="{1F387B77-F753-4CA0-9643-47EFC295F07F}" srcOrd="0" destOrd="0" parTransId="{8DCC4BAD-6F00-478C-A809-AF9F57712939}" sibTransId="{BC01AFE2-E256-4806-8679-22F2E3CDA0FE}"/>
    <dgm:cxn modelId="{78CA83AE-A796-4C0D-841D-DEF46185A491}" type="presOf" srcId="{3E90B9CF-963E-4A0F-95CE-3B30F7D00559}" destId="{EC6189E5-6394-49F4-981A-906769C8615D}" srcOrd="0" destOrd="0" presId="urn:microsoft.com/office/officeart/2008/layout/LinedList"/>
    <dgm:cxn modelId="{DA12F5FC-3A00-4AF5-8B7C-0C5BF3C5B6AE}" type="presOf" srcId="{037A983D-2839-4AC8-8620-24FF6789AC23}" destId="{6C7569AE-0FD4-431F-A659-52DF1F3BCCEE}" srcOrd="0" destOrd="0" presId="urn:microsoft.com/office/officeart/2008/layout/LinedList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EC3E8E9B-B728-4EF5-98F9-B16B67350BFF}" srcId="{CB6F7135-60F5-43C2-B80B-2A8BDF272866}" destId="{A7FD7BDF-B491-4C83-B144-C2D641BACD0C}" srcOrd="1" destOrd="0" parTransId="{E64D5840-58FD-45DA-A995-59DCDF75829B}" sibTransId="{6461C00D-B680-45BB-A5A5-4FBA6AB8DE01}"/>
    <dgm:cxn modelId="{E8743D08-F4E6-4B02-8306-085FF9B1C1FF}" srcId="{CB6F7135-60F5-43C2-B80B-2A8BDF272866}" destId="{037A983D-2839-4AC8-8620-24FF6789AC23}" srcOrd="0" destOrd="0" parTransId="{BBCA560F-6869-4AB7-90BE-22D884AC8EE4}" sibTransId="{5334E485-14E6-4761-8EC4-21E63B7E749F}"/>
    <dgm:cxn modelId="{526EB82C-E832-4D49-8AF7-F94EB8E5D3DB}" type="presParOf" srcId="{5E8D66A7-2882-48C6-A064-A83C9C1BA1FA}" destId="{F9CFB9B3-71FD-4ED5-A512-BCFC09E8AB82}" srcOrd="0" destOrd="0" presId="urn:microsoft.com/office/officeart/2008/layout/LinedList"/>
    <dgm:cxn modelId="{D8D53969-0BE4-4EAB-9F4E-6BCFE2861416}" type="presParOf" srcId="{5E8D66A7-2882-48C6-A064-A83C9C1BA1FA}" destId="{2C0ACA61-78FF-42F1-9F7B-2C28BCD1CB16}" srcOrd="1" destOrd="0" presId="urn:microsoft.com/office/officeart/2008/layout/LinedList"/>
    <dgm:cxn modelId="{4F657EAF-45CE-40D0-AC51-99CD4671C341}" type="presParOf" srcId="{2C0ACA61-78FF-42F1-9F7B-2C28BCD1CB16}" destId="{6C7569AE-0FD4-431F-A659-52DF1F3BCCEE}" srcOrd="0" destOrd="0" presId="urn:microsoft.com/office/officeart/2008/layout/LinedList"/>
    <dgm:cxn modelId="{707F03C5-BF0B-40BE-A8C2-1C6B08C9CD9D}" type="presParOf" srcId="{2C0ACA61-78FF-42F1-9F7B-2C28BCD1CB16}" destId="{3464EB35-D9AA-418D-AF71-E3389CBACEC0}" srcOrd="1" destOrd="0" presId="urn:microsoft.com/office/officeart/2008/layout/LinedList"/>
    <dgm:cxn modelId="{C7517A21-8E7D-4962-936E-CB3F69D78C05}" type="presParOf" srcId="{3464EB35-D9AA-418D-AF71-E3389CBACEC0}" destId="{3B1696D8-1E2E-46B4-8D17-A8250A81EDDF}" srcOrd="0" destOrd="0" presId="urn:microsoft.com/office/officeart/2008/layout/LinedList"/>
    <dgm:cxn modelId="{7BC9D904-F0B1-4844-8499-CBA398889225}" type="presParOf" srcId="{3464EB35-D9AA-418D-AF71-E3389CBACEC0}" destId="{2F10FF7E-F3E0-4CF9-B624-69F8E3AD40D9}" srcOrd="1" destOrd="0" presId="urn:microsoft.com/office/officeart/2008/layout/LinedList"/>
    <dgm:cxn modelId="{C12E8C24-A406-4EEB-84E1-E17AE66212A7}" type="presParOf" srcId="{2F10FF7E-F3E0-4CF9-B624-69F8E3AD40D9}" destId="{7ECA357D-557C-484C-94B6-B2B3D42C402F}" srcOrd="0" destOrd="0" presId="urn:microsoft.com/office/officeart/2008/layout/LinedList"/>
    <dgm:cxn modelId="{6BB3F28A-74EE-4F10-A7ED-F10DAE4CCA90}" type="presParOf" srcId="{2F10FF7E-F3E0-4CF9-B624-69F8E3AD40D9}" destId="{4FAF8D4D-78A8-4B67-8E04-F7C08539636E}" srcOrd="1" destOrd="0" presId="urn:microsoft.com/office/officeart/2008/layout/LinedList"/>
    <dgm:cxn modelId="{B5C67032-8591-40B2-AFB1-3527827B0775}" type="presParOf" srcId="{2F10FF7E-F3E0-4CF9-B624-69F8E3AD40D9}" destId="{C93FCA26-7427-40E1-8A9B-01956D8E8055}" srcOrd="2" destOrd="0" presId="urn:microsoft.com/office/officeart/2008/layout/LinedList"/>
    <dgm:cxn modelId="{4792A908-D327-4B99-A9A9-3557156104FA}" type="presParOf" srcId="{3464EB35-D9AA-418D-AF71-E3389CBACEC0}" destId="{1A810D0F-CB35-480D-881E-69D135895192}" srcOrd="2" destOrd="0" presId="urn:microsoft.com/office/officeart/2008/layout/LinedList"/>
    <dgm:cxn modelId="{FF6EBC75-6D9E-4478-92CF-79B28D22C3B3}" type="presParOf" srcId="{3464EB35-D9AA-418D-AF71-E3389CBACEC0}" destId="{BE73CBD9-1CF1-4C49-BB52-EA3FE2E985B4}" srcOrd="3" destOrd="0" presId="urn:microsoft.com/office/officeart/2008/layout/LinedList"/>
    <dgm:cxn modelId="{2A76DDF2-8DA7-48C9-B5C8-5D1E7315EA74}" type="presParOf" srcId="{5E8D66A7-2882-48C6-A064-A83C9C1BA1FA}" destId="{05E77ED1-0E4F-4EE0-A443-7DA33BC34FE9}" srcOrd="2" destOrd="0" presId="urn:microsoft.com/office/officeart/2008/layout/LinedList"/>
    <dgm:cxn modelId="{6A43EF65-54DC-43A9-AA51-36F7DCF3DD09}" type="presParOf" srcId="{5E8D66A7-2882-48C6-A064-A83C9C1BA1FA}" destId="{C29A8FD8-E506-40AC-BC84-85C33046A1C2}" srcOrd="3" destOrd="0" presId="urn:microsoft.com/office/officeart/2008/layout/LinedList"/>
    <dgm:cxn modelId="{92475700-D55E-4EBB-A252-6BDDF160BA7B}" type="presParOf" srcId="{C29A8FD8-E506-40AC-BC84-85C33046A1C2}" destId="{D1285BB7-B959-497D-B0BE-27C2DFDC54FF}" srcOrd="0" destOrd="0" presId="urn:microsoft.com/office/officeart/2008/layout/LinedList"/>
    <dgm:cxn modelId="{CC14C095-2321-455B-A5B1-D873B078D628}" type="presParOf" srcId="{C29A8FD8-E506-40AC-BC84-85C33046A1C2}" destId="{32CE7FAD-1131-4695-B73D-90777BF840DF}" srcOrd="1" destOrd="0" presId="urn:microsoft.com/office/officeart/2008/layout/LinedList"/>
    <dgm:cxn modelId="{17F21B6F-7EC8-4B68-925B-3E7569375305}" type="presParOf" srcId="{32CE7FAD-1131-4695-B73D-90777BF840DF}" destId="{CBA30DDC-B5E1-4626-AF50-57413C5CBF8B}" srcOrd="0" destOrd="0" presId="urn:microsoft.com/office/officeart/2008/layout/LinedList"/>
    <dgm:cxn modelId="{B018E3AD-5A41-4DE2-A43D-B110005E495B}" type="presParOf" srcId="{32CE7FAD-1131-4695-B73D-90777BF840DF}" destId="{8A25EA66-ED1A-4A47-9DEC-B2ACDDDED333}" srcOrd="1" destOrd="0" presId="urn:microsoft.com/office/officeart/2008/layout/LinedList"/>
    <dgm:cxn modelId="{C8388737-58E7-4617-B107-A2E2D6A495C4}" type="presParOf" srcId="{8A25EA66-ED1A-4A47-9DEC-B2ACDDDED333}" destId="{27E41F72-26B2-4137-94D3-DC316C74733A}" srcOrd="0" destOrd="0" presId="urn:microsoft.com/office/officeart/2008/layout/LinedList"/>
    <dgm:cxn modelId="{48275FF0-1002-4F8E-BE9C-94DDEB2142E0}" type="presParOf" srcId="{8A25EA66-ED1A-4A47-9DEC-B2ACDDDED333}" destId="{EC6189E5-6394-49F4-981A-906769C8615D}" srcOrd="1" destOrd="0" presId="urn:microsoft.com/office/officeart/2008/layout/LinedList"/>
    <dgm:cxn modelId="{411C50AA-16E1-4E1F-9EE7-BE335E094F07}" type="presParOf" srcId="{8A25EA66-ED1A-4A47-9DEC-B2ACDDDED333}" destId="{4E483383-6688-43DF-B03E-49BE6B4E3810}" srcOrd="2" destOrd="0" presId="urn:microsoft.com/office/officeart/2008/layout/LinedList"/>
    <dgm:cxn modelId="{36E8AAE2-DDCD-4BFB-81FD-59399AFE603C}" type="presParOf" srcId="{32CE7FAD-1131-4695-B73D-90777BF840DF}" destId="{56D053BF-6569-4680-AC84-A85754954C21}" srcOrd="2" destOrd="0" presId="urn:microsoft.com/office/officeart/2008/layout/LinedList"/>
    <dgm:cxn modelId="{56BC5269-9C18-4CAD-A830-E07FDBFBA6FD}" type="presParOf" srcId="{32CE7FAD-1131-4695-B73D-90777BF840DF}" destId="{24E7F332-B01F-43EA-ABFF-8C1A9CE7A66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#7" qsCatId="simple" csTypeId="urn:microsoft.com/office/officeart/2005/8/colors/colorful4#1" csCatId="colorful" phldr="1"/>
      <dgm:spPr/>
      <dgm:t>
        <a:bodyPr/>
        <a:lstStyle/>
        <a:p>
          <a:endParaRPr lang="es-MX"/>
        </a:p>
      </dgm:t>
    </dgm:pt>
    <dgm:pt modelId="{037A983D-2839-4AC8-8620-24FF6789AC23}">
      <dgm:prSet phldrT="[Texto]"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De tu patrimonio</a:t>
          </a:r>
          <a:endParaRPr lang="es-MX" sz="1200" dirty="0"/>
        </a:p>
      </dgm:t>
    </dgm:pt>
    <dgm:pt modelId="{BBCA560F-6869-4AB7-90BE-22D884AC8EE4}" type="parTrans" cxnId="{E8743D08-F4E6-4B02-8306-085FF9B1C1FF}">
      <dgm:prSet/>
      <dgm:spPr/>
      <dgm:t>
        <a:bodyPr/>
        <a:lstStyle/>
        <a:p>
          <a:endParaRPr lang="es-MX" sz="1200"/>
        </a:p>
      </dgm:t>
    </dgm:pt>
    <dgm:pt modelId="{5334E485-14E6-4761-8EC4-21E63B7E749F}" type="sibTrans" cxnId="{E8743D08-F4E6-4B02-8306-085FF9B1C1FF}">
      <dgm:prSet/>
      <dgm:spPr/>
      <dgm:t>
        <a:bodyPr/>
        <a:lstStyle/>
        <a:p>
          <a:endParaRPr lang="es-MX" sz="1200"/>
        </a:p>
      </dgm:t>
    </dgm:pt>
    <dgm:pt modelId="{594DC955-B9B9-465E-B7A1-29DFA6F1572C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De tu educación</a:t>
          </a:r>
        </a:p>
      </dgm:t>
    </dgm:pt>
    <dgm:pt modelId="{223BBDA6-A825-4458-968C-DD334AFEF1F8}" type="parTrans" cxnId="{6CE10DAC-F22C-4F7B-928A-C2477B545B63}">
      <dgm:prSet/>
      <dgm:spPr/>
      <dgm:t>
        <a:bodyPr/>
        <a:lstStyle/>
        <a:p>
          <a:endParaRPr lang="es-MX" sz="1200"/>
        </a:p>
      </dgm:t>
    </dgm:pt>
    <dgm:pt modelId="{87E886B5-E3CF-4631-82B7-E1E14A6954EF}" type="sibTrans" cxnId="{6CE10DAC-F22C-4F7B-928A-C2477B545B63}">
      <dgm:prSet/>
      <dgm:spPr/>
      <dgm:t>
        <a:bodyPr/>
        <a:lstStyle/>
        <a:p>
          <a:endParaRPr lang="es-MX" sz="1200"/>
        </a:p>
      </dgm:t>
    </dgm:pt>
    <dgm:pt modelId="{FE9C9522-4ABA-47C5-A312-5C3CE85E5820}">
      <dgm:prSet phldrT="[Texto]"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Sueldo o salario, impuestos, cualquier tipo de crédito, tarjetas de débito, cheques, inversiones, Afore…</a:t>
          </a:r>
          <a:endParaRPr lang="es-MX" sz="1200" dirty="0"/>
        </a:p>
      </dgm:t>
    </dgm:pt>
    <dgm:pt modelId="{1E8594D1-9D6F-43E9-80E4-BF61586E5CDD}" type="parTrans" cxnId="{13713790-56C4-4ED6-A7CC-FF6A3545FBD6}">
      <dgm:prSet/>
      <dgm:spPr/>
      <dgm:t>
        <a:bodyPr/>
        <a:lstStyle/>
        <a:p>
          <a:endParaRPr lang="es-MX" sz="1200"/>
        </a:p>
      </dgm:t>
    </dgm:pt>
    <dgm:pt modelId="{F0E838DC-5B6B-4949-A47F-0375B802BFCE}" type="sibTrans" cxnId="{13713790-56C4-4ED6-A7CC-FF6A3545FBD6}">
      <dgm:prSet/>
      <dgm:spPr/>
      <dgm:t>
        <a:bodyPr/>
        <a:lstStyle/>
        <a:p>
          <a:endParaRPr lang="es-MX" sz="1200"/>
        </a:p>
      </dgm:t>
    </dgm:pt>
    <dgm:pt modelId="{4D30CC7D-3D6B-4C5C-B685-5820262401EA}">
      <dgm:prSet custT="1"/>
      <dgm:spPr/>
      <dgm:t>
        <a:bodyPr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Escuelas, calificaciones, títulos, cédulas, certificados, diplomas… </a:t>
          </a:r>
        </a:p>
      </dgm:t>
    </dgm:pt>
    <dgm:pt modelId="{19A5C72B-73AE-4365-B479-36E3CE8BD39B}" type="parTrans" cxnId="{B4D88B92-B25C-4AEB-AC8E-A203ECEBBA33}">
      <dgm:prSet/>
      <dgm:spPr/>
      <dgm:t>
        <a:bodyPr/>
        <a:lstStyle/>
        <a:p>
          <a:endParaRPr lang="es-MX" sz="1200"/>
        </a:p>
      </dgm:t>
    </dgm:pt>
    <dgm:pt modelId="{6FCD59FE-1F01-4DBA-9018-1DF1B5F00BAE}" type="sibTrans" cxnId="{B4D88B92-B25C-4AEB-AC8E-A203ECEBBA33}">
      <dgm:prSet/>
      <dgm:spPr/>
      <dgm:t>
        <a:bodyPr/>
        <a:lstStyle/>
        <a:p>
          <a:endParaRPr lang="es-MX" sz="1200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9CFB9B3-71FD-4ED5-A512-BCFC09E8AB82}" type="pres">
      <dgm:prSet presAssocID="{037A983D-2839-4AC8-8620-24FF6789AC23}" presName="thickLine" presStyleLbl="alignNode1" presStyleIdx="0" presStyleCnt="2"/>
      <dgm:spPr/>
    </dgm:pt>
    <dgm:pt modelId="{2C0ACA61-78FF-42F1-9F7B-2C28BCD1CB16}" type="pres">
      <dgm:prSet presAssocID="{037A983D-2839-4AC8-8620-24FF6789AC23}" presName="horz1" presStyleCnt="0"/>
      <dgm:spPr/>
    </dgm:pt>
    <dgm:pt modelId="{6C7569AE-0FD4-431F-A659-52DF1F3BCCEE}" type="pres">
      <dgm:prSet presAssocID="{037A983D-2839-4AC8-8620-24FF6789AC23}" presName="tx1" presStyleLbl="revTx" presStyleIdx="0" presStyleCnt="4" custScaleX="136306"/>
      <dgm:spPr/>
      <dgm:t>
        <a:bodyPr/>
        <a:lstStyle/>
        <a:p>
          <a:endParaRPr lang="es-ES"/>
        </a:p>
      </dgm:t>
    </dgm:pt>
    <dgm:pt modelId="{3464EB35-D9AA-418D-AF71-E3389CBACEC0}" type="pres">
      <dgm:prSet presAssocID="{037A983D-2839-4AC8-8620-24FF6789AC23}" presName="vert1" presStyleCnt="0"/>
      <dgm:spPr/>
    </dgm:pt>
    <dgm:pt modelId="{12A06BBB-D1E9-447A-A2EA-3EF6B303B1D8}" type="pres">
      <dgm:prSet presAssocID="{FE9C9522-4ABA-47C5-A312-5C3CE85E5820}" presName="vertSpace2a" presStyleCnt="0"/>
      <dgm:spPr/>
    </dgm:pt>
    <dgm:pt modelId="{ED037A48-DE93-4EB3-9703-53C9AE1A396F}" type="pres">
      <dgm:prSet presAssocID="{FE9C9522-4ABA-47C5-A312-5C3CE85E5820}" presName="horz2" presStyleCnt="0"/>
      <dgm:spPr/>
    </dgm:pt>
    <dgm:pt modelId="{08A73343-104D-48D7-A1D8-064A6305962C}" type="pres">
      <dgm:prSet presAssocID="{FE9C9522-4ABA-47C5-A312-5C3CE85E5820}" presName="horzSpace2" presStyleCnt="0"/>
      <dgm:spPr/>
    </dgm:pt>
    <dgm:pt modelId="{35D7E4D8-BC36-43F9-AB75-B57AC76BCA7F}" type="pres">
      <dgm:prSet presAssocID="{FE9C9522-4ABA-47C5-A312-5C3CE85E5820}" presName="tx2" presStyleLbl="revTx" presStyleIdx="1" presStyleCnt="4"/>
      <dgm:spPr/>
      <dgm:t>
        <a:bodyPr/>
        <a:lstStyle/>
        <a:p>
          <a:endParaRPr lang="es-ES"/>
        </a:p>
      </dgm:t>
    </dgm:pt>
    <dgm:pt modelId="{0B2E351F-2876-413B-A74C-3972A4B237FF}" type="pres">
      <dgm:prSet presAssocID="{FE9C9522-4ABA-47C5-A312-5C3CE85E5820}" presName="vert2" presStyleCnt="0"/>
      <dgm:spPr/>
    </dgm:pt>
    <dgm:pt modelId="{B0F188A7-3D0B-4904-A0AF-B764F61FDD69}" type="pres">
      <dgm:prSet presAssocID="{FE9C9522-4ABA-47C5-A312-5C3CE85E5820}" presName="thinLine2b" presStyleLbl="callout" presStyleIdx="0" presStyleCnt="2"/>
      <dgm:spPr/>
    </dgm:pt>
    <dgm:pt modelId="{8721A83E-69D4-44BA-99C7-4A3D21A05134}" type="pres">
      <dgm:prSet presAssocID="{FE9C9522-4ABA-47C5-A312-5C3CE85E5820}" presName="vertSpace2b" presStyleCnt="0"/>
      <dgm:spPr/>
    </dgm:pt>
    <dgm:pt modelId="{719E7B3A-4AF9-4722-9740-7F87C0719D4F}" type="pres">
      <dgm:prSet presAssocID="{594DC955-B9B9-465E-B7A1-29DFA6F1572C}" presName="thickLine" presStyleLbl="alignNode1" presStyleIdx="1" presStyleCnt="2"/>
      <dgm:spPr/>
    </dgm:pt>
    <dgm:pt modelId="{A25764FB-B6B4-4554-BE0C-24FC866BE04B}" type="pres">
      <dgm:prSet presAssocID="{594DC955-B9B9-465E-B7A1-29DFA6F1572C}" presName="horz1" presStyleCnt="0"/>
      <dgm:spPr/>
    </dgm:pt>
    <dgm:pt modelId="{A84140FA-CF16-4084-8F56-E8FB384ED788}" type="pres">
      <dgm:prSet presAssocID="{594DC955-B9B9-465E-B7A1-29DFA6F1572C}" presName="tx1" presStyleLbl="revTx" presStyleIdx="2" presStyleCnt="4" custScaleX="126720"/>
      <dgm:spPr/>
      <dgm:t>
        <a:bodyPr/>
        <a:lstStyle/>
        <a:p>
          <a:endParaRPr lang="es-ES"/>
        </a:p>
      </dgm:t>
    </dgm:pt>
    <dgm:pt modelId="{D7321A02-05E8-4E14-987A-689C09B76B99}" type="pres">
      <dgm:prSet presAssocID="{594DC955-B9B9-465E-B7A1-29DFA6F1572C}" presName="vert1" presStyleCnt="0"/>
      <dgm:spPr/>
    </dgm:pt>
    <dgm:pt modelId="{945F0A9E-4410-4B5C-B510-FC1CE1BE3A5A}" type="pres">
      <dgm:prSet presAssocID="{4D30CC7D-3D6B-4C5C-B685-5820262401EA}" presName="vertSpace2a" presStyleCnt="0"/>
      <dgm:spPr/>
    </dgm:pt>
    <dgm:pt modelId="{44C20B9D-B3D5-4206-825D-18AFC1F8E806}" type="pres">
      <dgm:prSet presAssocID="{4D30CC7D-3D6B-4C5C-B685-5820262401EA}" presName="horz2" presStyleCnt="0"/>
      <dgm:spPr/>
    </dgm:pt>
    <dgm:pt modelId="{B94A4ECD-7D3E-41AB-97AF-FCD4527E259D}" type="pres">
      <dgm:prSet presAssocID="{4D30CC7D-3D6B-4C5C-B685-5820262401EA}" presName="horzSpace2" presStyleCnt="0"/>
      <dgm:spPr/>
    </dgm:pt>
    <dgm:pt modelId="{D72B0C50-9B37-469E-92AF-91D9EECC7D83}" type="pres">
      <dgm:prSet presAssocID="{4D30CC7D-3D6B-4C5C-B685-5820262401EA}" presName="tx2" presStyleLbl="revTx" presStyleIdx="3" presStyleCnt="4"/>
      <dgm:spPr/>
      <dgm:t>
        <a:bodyPr/>
        <a:lstStyle/>
        <a:p>
          <a:endParaRPr lang="es-ES"/>
        </a:p>
      </dgm:t>
    </dgm:pt>
    <dgm:pt modelId="{B499644C-E769-4C52-B87F-B77CCB6F80DC}" type="pres">
      <dgm:prSet presAssocID="{4D30CC7D-3D6B-4C5C-B685-5820262401EA}" presName="vert2" presStyleCnt="0"/>
      <dgm:spPr/>
    </dgm:pt>
    <dgm:pt modelId="{8D29B6B6-E6B8-489B-BEC3-ECFFFB4B2CEC}" type="pres">
      <dgm:prSet presAssocID="{4D30CC7D-3D6B-4C5C-B685-5820262401EA}" presName="thinLine2b" presStyleLbl="callout" presStyleIdx="1" presStyleCnt="2"/>
      <dgm:spPr/>
    </dgm:pt>
    <dgm:pt modelId="{4A6DFF69-7BBD-4528-9469-48D3E3346631}" type="pres">
      <dgm:prSet presAssocID="{4D30CC7D-3D6B-4C5C-B685-5820262401EA}" presName="vertSpace2b" presStyleCnt="0"/>
      <dgm:spPr/>
    </dgm:pt>
  </dgm:ptLst>
  <dgm:cxnLst>
    <dgm:cxn modelId="{0ECC4C27-06A4-49EE-8881-B63078F43F68}" type="presOf" srcId="{4D30CC7D-3D6B-4C5C-B685-5820262401EA}" destId="{D72B0C50-9B37-469E-92AF-91D9EECC7D83}" srcOrd="0" destOrd="0" presId="urn:microsoft.com/office/officeart/2008/layout/LinedList"/>
    <dgm:cxn modelId="{34489207-D2ED-4F95-888A-5E1B9333A76C}" type="presOf" srcId="{FE9C9522-4ABA-47C5-A312-5C3CE85E5820}" destId="{35D7E4D8-BC36-43F9-AB75-B57AC76BCA7F}" srcOrd="0" destOrd="0" presId="urn:microsoft.com/office/officeart/2008/layout/LinedList"/>
    <dgm:cxn modelId="{DA12F5FC-3A00-4AF5-8B7C-0C5BF3C5B6AE}" type="presOf" srcId="{037A983D-2839-4AC8-8620-24FF6789AC23}" destId="{6C7569AE-0FD4-431F-A659-52DF1F3BCCEE}" srcOrd="0" destOrd="0" presId="urn:microsoft.com/office/officeart/2008/layout/LinedList"/>
    <dgm:cxn modelId="{00D00EF7-A7FC-4F9B-913F-2D027261CD7B}" type="presOf" srcId="{594DC955-B9B9-465E-B7A1-29DFA6F1572C}" destId="{A84140FA-CF16-4084-8F56-E8FB384ED788}" srcOrd="0" destOrd="0" presId="urn:microsoft.com/office/officeart/2008/layout/LinedList"/>
    <dgm:cxn modelId="{6CE10DAC-F22C-4F7B-928A-C2477B545B63}" srcId="{CB6F7135-60F5-43C2-B80B-2A8BDF272866}" destId="{594DC955-B9B9-465E-B7A1-29DFA6F1572C}" srcOrd="1" destOrd="0" parTransId="{223BBDA6-A825-4458-968C-DD334AFEF1F8}" sibTransId="{87E886B5-E3CF-4631-82B7-E1E14A6954EF}"/>
    <dgm:cxn modelId="{B4D88B92-B25C-4AEB-AC8E-A203ECEBBA33}" srcId="{594DC955-B9B9-465E-B7A1-29DFA6F1572C}" destId="{4D30CC7D-3D6B-4C5C-B685-5820262401EA}" srcOrd="0" destOrd="0" parTransId="{19A5C72B-73AE-4365-B479-36E3CE8BD39B}" sibTransId="{6FCD59FE-1F01-4DBA-9018-1DF1B5F00BAE}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13713790-56C4-4ED6-A7CC-FF6A3545FBD6}" srcId="{037A983D-2839-4AC8-8620-24FF6789AC23}" destId="{FE9C9522-4ABA-47C5-A312-5C3CE85E5820}" srcOrd="0" destOrd="0" parTransId="{1E8594D1-9D6F-43E9-80E4-BF61586E5CDD}" sibTransId="{F0E838DC-5B6B-4949-A47F-0375B802BFCE}"/>
    <dgm:cxn modelId="{E8743D08-F4E6-4B02-8306-085FF9B1C1FF}" srcId="{CB6F7135-60F5-43C2-B80B-2A8BDF272866}" destId="{037A983D-2839-4AC8-8620-24FF6789AC23}" srcOrd="0" destOrd="0" parTransId="{BBCA560F-6869-4AB7-90BE-22D884AC8EE4}" sibTransId="{5334E485-14E6-4761-8EC4-21E63B7E749F}"/>
    <dgm:cxn modelId="{526EB82C-E832-4D49-8AF7-F94EB8E5D3DB}" type="presParOf" srcId="{5E8D66A7-2882-48C6-A064-A83C9C1BA1FA}" destId="{F9CFB9B3-71FD-4ED5-A512-BCFC09E8AB82}" srcOrd="0" destOrd="0" presId="urn:microsoft.com/office/officeart/2008/layout/LinedList"/>
    <dgm:cxn modelId="{D8D53969-0BE4-4EAB-9F4E-6BCFE2861416}" type="presParOf" srcId="{5E8D66A7-2882-48C6-A064-A83C9C1BA1FA}" destId="{2C0ACA61-78FF-42F1-9F7B-2C28BCD1CB16}" srcOrd="1" destOrd="0" presId="urn:microsoft.com/office/officeart/2008/layout/LinedList"/>
    <dgm:cxn modelId="{4F657EAF-45CE-40D0-AC51-99CD4671C341}" type="presParOf" srcId="{2C0ACA61-78FF-42F1-9F7B-2C28BCD1CB16}" destId="{6C7569AE-0FD4-431F-A659-52DF1F3BCCEE}" srcOrd="0" destOrd="0" presId="urn:microsoft.com/office/officeart/2008/layout/LinedList"/>
    <dgm:cxn modelId="{707F03C5-BF0B-40BE-A8C2-1C6B08C9CD9D}" type="presParOf" srcId="{2C0ACA61-78FF-42F1-9F7B-2C28BCD1CB16}" destId="{3464EB35-D9AA-418D-AF71-E3389CBACEC0}" srcOrd="1" destOrd="0" presId="urn:microsoft.com/office/officeart/2008/layout/LinedList"/>
    <dgm:cxn modelId="{16EBAD4B-C86C-4173-9AF8-A4B0A703BE58}" type="presParOf" srcId="{3464EB35-D9AA-418D-AF71-E3389CBACEC0}" destId="{12A06BBB-D1E9-447A-A2EA-3EF6B303B1D8}" srcOrd="0" destOrd="0" presId="urn:microsoft.com/office/officeart/2008/layout/LinedList"/>
    <dgm:cxn modelId="{A2A1E2D1-33DD-4D58-8698-2D054EDFAEBE}" type="presParOf" srcId="{3464EB35-D9AA-418D-AF71-E3389CBACEC0}" destId="{ED037A48-DE93-4EB3-9703-53C9AE1A396F}" srcOrd="1" destOrd="0" presId="urn:microsoft.com/office/officeart/2008/layout/LinedList"/>
    <dgm:cxn modelId="{FFE71481-808D-4EC8-8F4E-4B33D6E093B8}" type="presParOf" srcId="{ED037A48-DE93-4EB3-9703-53C9AE1A396F}" destId="{08A73343-104D-48D7-A1D8-064A6305962C}" srcOrd="0" destOrd="0" presId="urn:microsoft.com/office/officeart/2008/layout/LinedList"/>
    <dgm:cxn modelId="{BD0FFDCD-2EB4-4731-81E2-4A115B597055}" type="presParOf" srcId="{ED037A48-DE93-4EB3-9703-53C9AE1A396F}" destId="{35D7E4D8-BC36-43F9-AB75-B57AC76BCA7F}" srcOrd="1" destOrd="0" presId="urn:microsoft.com/office/officeart/2008/layout/LinedList"/>
    <dgm:cxn modelId="{323E37F0-5A8C-48E9-9419-D7C69D3C2551}" type="presParOf" srcId="{ED037A48-DE93-4EB3-9703-53C9AE1A396F}" destId="{0B2E351F-2876-413B-A74C-3972A4B237FF}" srcOrd="2" destOrd="0" presId="urn:microsoft.com/office/officeart/2008/layout/LinedList"/>
    <dgm:cxn modelId="{03399F60-2EA7-48AE-ACE9-29554C443BFB}" type="presParOf" srcId="{3464EB35-D9AA-418D-AF71-E3389CBACEC0}" destId="{B0F188A7-3D0B-4904-A0AF-B764F61FDD69}" srcOrd="2" destOrd="0" presId="urn:microsoft.com/office/officeart/2008/layout/LinedList"/>
    <dgm:cxn modelId="{BCA65C5E-2EE7-481B-B046-D040E5DB9498}" type="presParOf" srcId="{3464EB35-D9AA-418D-AF71-E3389CBACEC0}" destId="{8721A83E-69D4-44BA-99C7-4A3D21A05134}" srcOrd="3" destOrd="0" presId="urn:microsoft.com/office/officeart/2008/layout/LinedList"/>
    <dgm:cxn modelId="{5589E947-BA21-44F8-A9BD-F5D8F43064EC}" type="presParOf" srcId="{5E8D66A7-2882-48C6-A064-A83C9C1BA1FA}" destId="{719E7B3A-4AF9-4722-9740-7F87C0719D4F}" srcOrd="2" destOrd="0" presId="urn:microsoft.com/office/officeart/2008/layout/LinedList"/>
    <dgm:cxn modelId="{6B6585C8-D09F-4A20-9CEC-2CC2ACF38FC3}" type="presParOf" srcId="{5E8D66A7-2882-48C6-A064-A83C9C1BA1FA}" destId="{A25764FB-B6B4-4554-BE0C-24FC866BE04B}" srcOrd="3" destOrd="0" presId="urn:microsoft.com/office/officeart/2008/layout/LinedList"/>
    <dgm:cxn modelId="{4F10C568-6889-4C1C-8894-20F67F415C80}" type="presParOf" srcId="{A25764FB-B6B4-4554-BE0C-24FC866BE04B}" destId="{A84140FA-CF16-4084-8F56-E8FB384ED788}" srcOrd="0" destOrd="0" presId="urn:microsoft.com/office/officeart/2008/layout/LinedList"/>
    <dgm:cxn modelId="{5FB1EC12-5585-4324-A387-57D575CF5C53}" type="presParOf" srcId="{A25764FB-B6B4-4554-BE0C-24FC866BE04B}" destId="{D7321A02-05E8-4E14-987A-689C09B76B99}" srcOrd="1" destOrd="0" presId="urn:microsoft.com/office/officeart/2008/layout/LinedList"/>
    <dgm:cxn modelId="{0AD9FDBA-49A3-4AE6-9A73-1C43DD5DF74E}" type="presParOf" srcId="{D7321A02-05E8-4E14-987A-689C09B76B99}" destId="{945F0A9E-4410-4B5C-B510-FC1CE1BE3A5A}" srcOrd="0" destOrd="0" presId="urn:microsoft.com/office/officeart/2008/layout/LinedList"/>
    <dgm:cxn modelId="{9331E92F-E17B-4015-9334-21B77CB509E8}" type="presParOf" srcId="{D7321A02-05E8-4E14-987A-689C09B76B99}" destId="{44C20B9D-B3D5-4206-825D-18AFC1F8E806}" srcOrd="1" destOrd="0" presId="urn:microsoft.com/office/officeart/2008/layout/LinedList"/>
    <dgm:cxn modelId="{316D4E9A-3F03-47D1-81D0-ED4398F7DC81}" type="presParOf" srcId="{44C20B9D-B3D5-4206-825D-18AFC1F8E806}" destId="{B94A4ECD-7D3E-41AB-97AF-FCD4527E259D}" srcOrd="0" destOrd="0" presId="urn:microsoft.com/office/officeart/2008/layout/LinedList"/>
    <dgm:cxn modelId="{9C5D1EFE-8C97-4B5B-B6C9-BBEC841E37DD}" type="presParOf" srcId="{44C20B9D-B3D5-4206-825D-18AFC1F8E806}" destId="{D72B0C50-9B37-469E-92AF-91D9EECC7D83}" srcOrd="1" destOrd="0" presId="urn:microsoft.com/office/officeart/2008/layout/LinedList"/>
    <dgm:cxn modelId="{743D32D9-99AC-4A55-9A77-5D7EE52524B6}" type="presParOf" srcId="{44C20B9D-B3D5-4206-825D-18AFC1F8E806}" destId="{B499644C-E769-4C52-B87F-B77CCB6F80DC}" srcOrd="2" destOrd="0" presId="urn:microsoft.com/office/officeart/2008/layout/LinedList"/>
    <dgm:cxn modelId="{B0BD1E8B-5F89-49F5-800D-96CB4BA7A6FD}" type="presParOf" srcId="{D7321A02-05E8-4E14-987A-689C09B76B99}" destId="{8D29B6B6-E6B8-489B-BEC3-ECFFFB4B2CEC}" srcOrd="2" destOrd="0" presId="urn:microsoft.com/office/officeart/2008/layout/LinedList"/>
    <dgm:cxn modelId="{474BB326-DCFB-43EE-BB6D-FD423AE04B05}" type="presParOf" srcId="{D7321A02-05E8-4E14-987A-689C09B76B99}" destId="{4A6DFF69-7BBD-4528-9469-48D3E334663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16882-FC5A-43FC-AE1B-D6C42679A4D7}">
      <dsp:nvSpPr>
        <dsp:cNvPr id="0" name=""/>
        <dsp:cNvSpPr/>
      </dsp:nvSpPr>
      <dsp:spPr bwMode="white">
        <a:xfrm>
          <a:off x="0" y="869679"/>
          <a:ext cx="2658070" cy="1594842"/>
        </a:xfrm>
        <a:prstGeom prst="rect">
          <a:avLst/>
        </a:prstGeom>
        <a:solidFill>
          <a:srgbClr val="B684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effectLst/>
              <a:latin typeface="Montserrat" panose="00000500000000000000" pitchFamily="2" charset="0"/>
              <a:cs typeface="Arial" panose="020B0604020202020204" pitchFamily="34" charset="0"/>
            </a:rPr>
            <a:t>Son sujetos obligados a transparentar y permitir el acceso a su información y proteger los datos personales que obren en su poder: </a:t>
          </a:r>
        </a:p>
      </dsp:txBody>
      <dsp:txXfrm>
        <a:off x="0" y="869679"/>
        <a:ext cx="2658070" cy="1594842"/>
      </dsp:txXfrm>
    </dsp:sp>
    <dsp:sp modelId="{F02A71E4-3947-4912-B92F-5BCB505EBBBD}">
      <dsp:nvSpPr>
        <dsp:cNvPr id="0" name=""/>
        <dsp:cNvSpPr/>
      </dsp:nvSpPr>
      <dsp:spPr bwMode="white">
        <a:xfrm>
          <a:off x="2923877" y="86967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Cualquier autoridad, entidad, órgano y organismo de los Poderes Ejecutivo, Legislativo y Judicial, </a:t>
          </a:r>
        </a:p>
      </dsp:txBody>
      <dsp:txXfrm>
        <a:off x="2923877" y="869679"/>
        <a:ext cx="2658070" cy="1594842"/>
      </dsp:txXfrm>
    </dsp:sp>
    <dsp:sp modelId="{C0C99859-91CA-4352-9D90-A6ACF64FB1A8}">
      <dsp:nvSpPr>
        <dsp:cNvPr id="0" name=""/>
        <dsp:cNvSpPr/>
      </dsp:nvSpPr>
      <dsp:spPr bwMode="white">
        <a:xfrm>
          <a:off x="5847754" y="86967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Órganos autónomos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847754" y="869679"/>
        <a:ext cx="2658070" cy="1594842"/>
      </dsp:txXfrm>
    </dsp:sp>
    <dsp:sp modelId="{C207F45E-7A52-4300-B4F1-67FF8C580AAD}">
      <dsp:nvSpPr>
        <dsp:cNvPr id="0" name=""/>
        <dsp:cNvSpPr/>
      </dsp:nvSpPr>
      <dsp:spPr bwMode="white">
        <a:xfrm>
          <a:off x="0" y="2783341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Partidos políticos, </a:t>
          </a:r>
        </a:p>
      </dsp:txBody>
      <dsp:txXfrm>
        <a:off x="0" y="2783341"/>
        <a:ext cx="2658070" cy="1594842"/>
      </dsp:txXfrm>
    </dsp:sp>
    <dsp:sp modelId="{DDBD7DF6-9EE4-4FF1-B6A1-842EDDA11315}">
      <dsp:nvSpPr>
        <dsp:cNvPr id="0" name=""/>
        <dsp:cNvSpPr/>
      </dsp:nvSpPr>
      <dsp:spPr bwMode="white">
        <a:xfrm>
          <a:off x="2923877" y="273032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Fideicomisos y fondos públicos, así como </a:t>
          </a:r>
        </a:p>
      </dsp:txBody>
      <dsp:txXfrm>
        <a:off x="2923877" y="2730329"/>
        <a:ext cx="2658070" cy="1594842"/>
      </dsp:txXfrm>
    </dsp:sp>
    <dsp:sp modelId="{0EA25C9E-AA15-40A5-BE43-9CA0000A12CB}">
      <dsp:nvSpPr>
        <dsp:cNvPr id="0" name=""/>
        <dsp:cNvSpPr/>
      </dsp:nvSpPr>
      <dsp:spPr bwMode="white">
        <a:xfrm>
          <a:off x="5847754" y="273032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sp:txBody>
      <dsp:txXfrm>
        <a:off x="5847754" y="2730329"/>
        <a:ext cx="2658070" cy="15948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B9B3-71FD-4ED5-A512-BCFC09E8AB82}">
      <dsp:nvSpPr>
        <dsp:cNvPr id="0" name=""/>
        <dsp:cNvSpPr/>
      </dsp:nvSpPr>
      <dsp:spPr>
        <a:xfrm>
          <a:off x="0" y="0"/>
          <a:ext cx="453775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69AE-0FD4-431F-A659-52DF1F3BCCEE}">
      <dsp:nvSpPr>
        <dsp:cNvPr id="0" name=""/>
        <dsp:cNvSpPr/>
      </dsp:nvSpPr>
      <dsp:spPr bwMode="white">
        <a:xfrm>
          <a:off x="0" y="0"/>
          <a:ext cx="907550" cy="93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 tu ideología</a:t>
          </a:r>
          <a:endParaRPr lang="es-MX" sz="1200" kern="1200" dirty="0"/>
        </a:p>
      </dsp:txBody>
      <dsp:txXfrm>
        <a:off x="0" y="0"/>
        <a:ext cx="907550" cy="934113"/>
      </dsp:txXfrm>
    </dsp:sp>
    <dsp:sp modelId="{E2F1425A-A25B-484B-AF49-D3F7F46264D2}">
      <dsp:nvSpPr>
        <dsp:cNvPr id="0" name=""/>
        <dsp:cNvSpPr/>
      </dsp:nvSpPr>
      <dsp:spPr bwMode="white">
        <a:xfrm>
          <a:off x="975616" y="42418"/>
          <a:ext cx="3562136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Religión, afiliación o preferencia política, sindical, participación en organizaciones civiles… </a:t>
          </a:r>
          <a:endParaRPr lang="es-MX" sz="1200" kern="1200" dirty="0"/>
        </a:p>
      </dsp:txBody>
      <dsp:txXfrm>
        <a:off x="975616" y="42418"/>
        <a:ext cx="3562136" cy="848364"/>
      </dsp:txXfrm>
    </dsp:sp>
    <dsp:sp modelId="{784155CE-C38F-4172-9995-A239B5D7D6FC}">
      <dsp:nvSpPr>
        <dsp:cNvPr id="0" name=""/>
        <dsp:cNvSpPr/>
      </dsp:nvSpPr>
      <dsp:spPr>
        <a:xfrm>
          <a:off x="907550" y="890783"/>
          <a:ext cx="3630202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7CA0215-EE3E-4039-9A97-F6500DAF7734}">
      <dsp:nvSpPr>
        <dsp:cNvPr id="0" name=""/>
        <dsp:cNvSpPr/>
      </dsp:nvSpPr>
      <dsp:spPr>
        <a:xfrm>
          <a:off x="0" y="934113"/>
          <a:ext cx="4537753" cy="0"/>
        </a:xfrm>
        <a:prstGeom prst="lin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AFE7C9-4A6F-4DB0-91D4-00308A446A6A}">
      <dsp:nvSpPr>
        <dsp:cNvPr id="0" name=""/>
        <dsp:cNvSpPr/>
      </dsp:nvSpPr>
      <dsp:spPr bwMode="white">
        <a:xfrm>
          <a:off x="0" y="934113"/>
          <a:ext cx="907550" cy="93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 tu salud</a:t>
          </a:r>
        </a:p>
      </dsp:txBody>
      <dsp:txXfrm>
        <a:off x="0" y="934113"/>
        <a:ext cx="907550" cy="934113"/>
      </dsp:txXfrm>
    </dsp:sp>
    <dsp:sp modelId="{2C9D1DD0-4299-4268-9051-AD173D217FDB}">
      <dsp:nvSpPr>
        <dsp:cNvPr id="0" name=""/>
        <dsp:cNvSpPr/>
      </dsp:nvSpPr>
      <dsp:spPr bwMode="white">
        <a:xfrm>
          <a:off x="975616" y="967227"/>
          <a:ext cx="3562136" cy="86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Estado de salud, historial y estudios clínicos, enfermedades, tratamientos médicos, medicamentos, alergias, embarazos, condición psicológica y/o psiquiátrica… </a:t>
          </a:r>
        </a:p>
      </dsp:txBody>
      <dsp:txXfrm>
        <a:off x="975616" y="967227"/>
        <a:ext cx="3562136" cy="866847"/>
      </dsp:txXfrm>
    </dsp:sp>
    <dsp:sp modelId="{64BF48D4-05E6-4F2D-87E7-E2C5236FD537}">
      <dsp:nvSpPr>
        <dsp:cNvPr id="0" name=""/>
        <dsp:cNvSpPr/>
      </dsp:nvSpPr>
      <dsp:spPr>
        <a:xfrm>
          <a:off x="907550" y="1834074"/>
          <a:ext cx="3630202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3009-93A1-44B9-B060-FB48A8F81796}">
      <dsp:nvSpPr>
        <dsp:cNvPr id="0" name=""/>
        <dsp:cNvSpPr/>
      </dsp:nvSpPr>
      <dsp:spPr>
        <a:xfrm>
          <a:off x="0" y="0"/>
          <a:ext cx="453580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696E7-D378-4C5E-9BA3-E1D0D0E40987}">
      <dsp:nvSpPr>
        <dsp:cNvPr id="0" name=""/>
        <dsp:cNvSpPr/>
      </dsp:nvSpPr>
      <dsp:spPr bwMode="white">
        <a:xfrm>
          <a:off x="0" y="0"/>
          <a:ext cx="907161" cy="81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 tus características físicas</a:t>
          </a:r>
        </a:p>
      </dsp:txBody>
      <dsp:txXfrm>
        <a:off x="0" y="0"/>
        <a:ext cx="907161" cy="815339"/>
      </dsp:txXfrm>
    </dsp:sp>
    <dsp:sp modelId="{5235CE2E-10D0-4C64-B68B-661BC1E63DC8}">
      <dsp:nvSpPr>
        <dsp:cNvPr id="0" name=""/>
        <dsp:cNvSpPr/>
      </dsp:nvSpPr>
      <dsp:spPr bwMode="white">
        <a:xfrm>
          <a:off x="975198" y="37024"/>
          <a:ext cx="3560606" cy="74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Tipo de sangre, ADN, huella digital, registro de voz, imagen, registro dental, color de piel, iris, cabello, lunares, cicatrices y otras señas particulares... </a:t>
          </a:r>
        </a:p>
      </dsp:txBody>
      <dsp:txXfrm>
        <a:off x="975198" y="37024"/>
        <a:ext cx="3560606" cy="740494"/>
      </dsp:txXfrm>
    </dsp:sp>
    <dsp:sp modelId="{7245C733-1C7D-4067-8E9B-739F538DE1F3}">
      <dsp:nvSpPr>
        <dsp:cNvPr id="0" name=""/>
        <dsp:cNvSpPr/>
      </dsp:nvSpPr>
      <dsp:spPr>
        <a:xfrm>
          <a:off x="907161" y="777519"/>
          <a:ext cx="3628644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1A72EF-13BA-46C4-AB52-DEF406277EE5}">
      <dsp:nvSpPr>
        <dsp:cNvPr id="0" name=""/>
        <dsp:cNvSpPr/>
      </dsp:nvSpPr>
      <dsp:spPr>
        <a:xfrm>
          <a:off x="0" y="815339"/>
          <a:ext cx="4535805" cy="0"/>
        </a:xfrm>
        <a:prstGeom prst="lin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4051B-8125-4C18-8FCC-DA9810AE6772}">
      <dsp:nvSpPr>
        <dsp:cNvPr id="0" name=""/>
        <dsp:cNvSpPr/>
      </dsp:nvSpPr>
      <dsp:spPr bwMode="white">
        <a:xfrm>
          <a:off x="0" y="815339"/>
          <a:ext cx="907161" cy="81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 tu intimidad</a:t>
          </a:r>
        </a:p>
      </dsp:txBody>
      <dsp:txXfrm>
        <a:off x="0" y="815339"/>
        <a:ext cx="907161" cy="815339"/>
      </dsp:txXfrm>
    </dsp:sp>
    <dsp:sp modelId="{669D6BFC-EE7F-452A-8200-95643A98879B}">
      <dsp:nvSpPr>
        <dsp:cNvPr id="0" name=""/>
        <dsp:cNvSpPr/>
      </dsp:nvSpPr>
      <dsp:spPr bwMode="white">
        <a:xfrm>
          <a:off x="975198" y="852364"/>
          <a:ext cx="3560606" cy="74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Preferencias y hábitos sexuales, entre otros.</a:t>
          </a:r>
        </a:p>
      </dsp:txBody>
      <dsp:txXfrm>
        <a:off x="975198" y="852364"/>
        <a:ext cx="3560606" cy="740494"/>
      </dsp:txXfrm>
    </dsp:sp>
    <dsp:sp modelId="{97DCBAB7-47A9-48D7-83FE-99FBEAC17ACB}">
      <dsp:nvSpPr>
        <dsp:cNvPr id="0" name=""/>
        <dsp:cNvSpPr/>
      </dsp:nvSpPr>
      <dsp:spPr>
        <a:xfrm>
          <a:off x="907161" y="1592859"/>
          <a:ext cx="3628644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2B52-B0F4-4426-A7CD-4B53F53BDCCC}">
      <dsp:nvSpPr>
        <dsp:cNvPr id="0" name=""/>
        <dsp:cNvSpPr/>
      </dsp:nvSpPr>
      <dsp:spPr>
        <a:xfrm>
          <a:off x="1333081" y="0"/>
          <a:ext cx="1715092" cy="17153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AF0A3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7C1A7-DF89-4F20-85B4-6A55F958E6CA}">
      <dsp:nvSpPr>
        <dsp:cNvPr id="0" name=""/>
        <dsp:cNvSpPr/>
      </dsp:nvSpPr>
      <dsp:spPr bwMode="white">
        <a:xfrm>
          <a:off x="1712172" y="619294"/>
          <a:ext cx="953043" cy="4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Simplificado</a:t>
          </a:r>
        </a:p>
      </dsp:txBody>
      <dsp:txXfrm>
        <a:off x="1712172" y="619294"/>
        <a:ext cx="953043" cy="476407"/>
      </dsp:txXfrm>
    </dsp:sp>
    <dsp:sp modelId="{57D142BE-EBD3-443F-8599-55AF3D9848FF}">
      <dsp:nvSpPr>
        <dsp:cNvPr id="0" name=""/>
        <dsp:cNvSpPr/>
      </dsp:nvSpPr>
      <dsp:spPr>
        <a:xfrm>
          <a:off x="856720" y="985597"/>
          <a:ext cx="1715092" cy="17153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4041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E229F5-5893-4622-BFDD-91CAF226A121}">
      <dsp:nvSpPr>
        <dsp:cNvPr id="0" name=""/>
        <dsp:cNvSpPr/>
      </dsp:nvSpPr>
      <dsp:spPr bwMode="white">
        <a:xfrm>
          <a:off x="848832" y="1600822"/>
          <a:ext cx="2609071" cy="4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COMPLETO (Integral) </a:t>
          </a:r>
        </a:p>
      </dsp:txBody>
      <dsp:txXfrm>
        <a:off x="848832" y="1600822"/>
        <a:ext cx="2609071" cy="476407"/>
      </dsp:txXfrm>
    </dsp:sp>
    <dsp:sp modelId="{BA37F048-59E1-4628-808E-5AEAB469482E}">
      <dsp:nvSpPr>
        <dsp:cNvPr id="0" name=""/>
        <dsp:cNvSpPr/>
      </dsp:nvSpPr>
      <dsp:spPr>
        <a:xfrm>
          <a:off x="1455150" y="2089139"/>
          <a:ext cx="1473530" cy="14741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C99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7F570E-8D81-4CE7-A582-7E4B37919833}">
      <dsp:nvSpPr>
        <dsp:cNvPr id="0" name=""/>
        <dsp:cNvSpPr/>
      </dsp:nvSpPr>
      <dsp:spPr bwMode="white">
        <a:xfrm>
          <a:off x="1714427" y="2603317"/>
          <a:ext cx="953043" cy="4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Señal de aviso</a:t>
          </a:r>
        </a:p>
      </dsp:txBody>
      <dsp:txXfrm>
        <a:off x="1714427" y="2603317"/>
        <a:ext cx="953043" cy="476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2FFCE-2DE1-4E5D-A48A-6D1CF6492E56}">
      <dsp:nvSpPr>
        <dsp:cNvPr id="0" name=""/>
        <dsp:cNvSpPr/>
      </dsp:nvSpPr>
      <dsp:spPr>
        <a:xfrm rot="5400000">
          <a:off x="6237485" y="-2450028"/>
          <a:ext cx="1826245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>
              <a:latin typeface="Montserrat" panose="00000500000000000000" pitchFamily="2" charset="0"/>
            </a:rPr>
            <a:t>Cuando la voluntad del titular se manifieste verbalmente, por escrito, por medios electrónicos, ópticos, signos inequívocos 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</a:p>
      </dsp:txBody>
      <dsp:txXfrm rot="-5400000">
        <a:off x="3785616" y="90991"/>
        <a:ext cx="6640834" cy="1647945"/>
      </dsp:txXfrm>
    </dsp:sp>
    <dsp:sp modelId="{0ED970DE-03B1-4FBE-AE9C-68F47AC9465E}">
      <dsp:nvSpPr>
        <dsp:cNvPr id="0" name=""/>
        <dsp:cNvSpPr/>
      </dsp:nvSpPr>
      <dsp:spPr>
        <a:xfrm>
          <a:off x="0" y="389815"/>
          <a:ext cx="3785616" cy="1050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>
              <a:latin typeface="Montserrat" panose="00000500000000000000" pitchFamily="2" charset="0"/>
            </a:rPr>
            <a:t>Expreso</a:t>
          </a:r>
        </a:p>
      </dsp:txBody>
      <dsp:txXfrm>
        <a:off x="51271" y="441086"/>
        <a:ext cx="3683074" cy="947754"/>
      </dsp:txXfrm>
    </dsp:sp>
    <dsp:sp modelId="{B367DD6A-3A0B-4731-AC0C-093F0025594B}">
      <dsp:nvSpPr>
        <dsp:cNvPr id="0" name=""/>
        <dsp:cNvSpPr/>
      </dsp:nvSpPr>
      <dsp:spPr>
        <a:xfrm rot="5400000">
          <a:off x="6237485" y="-509642"/>
          <a:ext cx="1826245" cy="6729984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latin typeface="Montserrat" panose="00000500000000000000" pitchFamily="2" charset="0"/>
            </a:rPr>
            <a:t>Cuando habiéndose puesto a disposición del titular éste no manifieste su voluntad en sentido contrario</a:t>
          </a:r>
        </a:p>
      </dsp:txBody>
      <dsp:txXfrm rot="-5400000">
        <a:off x="3785616" y="2031377"/>
        <a:ext cx="6640834" cy="1647945"/>
      </dsp:txXfrm>
    </dsp:sp>
    <dsp:sp modelId="{D4EC6C9A-17C4-476B-8174-0B98EF025FC1}">
      <dsp:nvSpPr>
        <dsp:cNvPr id="0" name=""/>
        <dsp:cNvSpPr/>
      </dsp:nvSpPr>
      <dsp:spPr>
        <a:xfrm>
          <a:off x="0" y="2195218"/>
          <a:ext cx="3785616" cy="132026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>
              <a:latin typeface="Montserrat" panose="00000500000000000000" pitchFamily="2" charset="0"/>
            </a:rPr>
            <a:t>Tácito</a:t>
          </a:r>
        </a:p>
      </dsp:txBody>
      <dsp:txXfrm>
        <a:off x="64450" y="2259668"/>
        <a:ext cx="3656716" cy="1191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DA8B-59FE-4BCE-86EF-3DA147FFF0B5}">
      <dsp:nvSpPr>
        <dsp:cNvPr id="0" name=""/>
        <dsp:cNvSpPr/>
      </dsp:nvSpPr>
      <dsp:spPr bwMode="white">
        <a:xfrm>
          <a:off x="357589" y="170803"/>
          <a:ext cx="6281970" cy="663053"/>
        </a:xfrm>
        <a:prstGeom prst="roundRect">
          <a:avLst>
            <a:gd name="adj" fmla="val 10000"/>
          </a:avLst>
        </a:prstGeom>
        <a:solidFill>
          <a:srgbClr val="44041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alt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La información en posesión del Estado es PÚBLICA, salvo excepciones expresas de la propia Ley;</a:t>
          </a:r>
          <a:endParaRPr lang="es-MX" sz="1600" kern="1200" dirty="0">
            <a:latin typeface="Montserrat" panose="00000500000000000000" pitchFamily="2" charset="0"/>
          </a:endParaRPr>
        </a:p>
      </dsp:txBody>
      <dsp:txXfrm>
        <a:off x="377009" y="190223"/>
        <a:ext cx="5220641" cy="624213"/>
      </dsp:txXfrm>
    </dsp:sp>
    <dsp:sp modelId="{48E39E87-BF18-49F8-A84C-3A06E8F6B1E3}">
      <dsp:nvSpPr>
        <dsp:cNvPr id="0" name=""/>
        <dsp:cNvSpPr/>
      </dsp:nvSpPr>
      <dsp:spPr bwMode="white">
        <a:xfrm>
          <a:off x="818071" y="1397025"/>
          <a:ext cx="6533027" cy="672762"/>
        </a:xfrm>
        <a:prstGeom prst="roundRect">
          <a:avLst>
            <a:gd name="adj" fmla="val 10000"/>
          </a:avLst>
        </a:prstGeom>
        <a:solidFill>
          <a:srgbClr val="AF0A3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La interpretación de la Ley deberá favorecer el principio de publicidad y la transparencia;</a:t>
          </a:r>
        </a:p>
      </dsp:txBody>
      <dsp:txXfrm>
        <a:off x="837776" y="1416730"/>
        <a:ext cx="5320975" cy="633352"/>
      </dsp:txXfrm>
    </dsp:sp>
    <dsp:sp modelId="{BBA8D664-D65B-4951-B305-F49B0EB87FD7}">
      <dsp:nvSpPr>
        <dsp:cNvPr id="0" name=""/>
        <dsp:cNvSpPr/>
      </dsp:nvSpPr>
      <dsp:spPr bwMode="white">
        <a:xfrm>
          <a:off x="1445540" y="2571214"/>
          <a:ext cx="6432618" cy="760524"/>
        </a:xfrm>
        <a:prstGeom prst="roundRect">
          <a:avLst>
            <a:gd name="adj" fmla="val 10000"/>
          </a:avLst>
        </a:prstGeom>
        <a:solidFill>
          <a:srgbClr val="3E383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La entrega de la información no está condicionada a que se motive o justifique su uso, ni se requiere demostrar interés alguno;</a:t>
          </a:r>
          <a:endParaRPr lang="es-MX" altLang="es-MX" sz="1600" i="1" kern="1200" dirty="0">
            <a:effectLst>
              <a:outerShdw blurRad="38100" dist="38100" dir="2700000" algn="tl">
                <a:srgbClr val="C0C0C0"/>
              </a:outerShdw>
            </a:effectLst>
            <a:latin typeface="Montserrat" panose="00000500000000000000" pitchFamily="2" charset="0"/>
            <a:cs typeface="Arial" panose="020B0604020202020204" pitchFamily="34" charset="0"/>
          </a:endParaRPr>
        </a:p>
      </dsp:txBody>
      <dsp:txXfrm>
        <a:off x="1467815" y="2593489"/>
        <a:ext cx="5241490" cy="715974"/>
      </dsp:txXfrm>
    </dsp:sp>
    <dsp:sp modelId="{661B6D83-C27F-4918-A032-4A90B45012DF}">
      <dsp:nvSpPr>
        <dsp:cNvPr id="0" name=""/>
        <dsp:cNvSpPr/>
      </dsp:nvSpPr>
      <dsp:spPr bwMode="white">
        <a:xfrm>
          <a:off x="1749287" y="3654208"/>
          <a:ext cx="6997148" cy="1030674"/>
        </a:xfrm>
        <a:prstGeom prst="roundRect">
          <a:avLst>
            <a:gd name="adj" fmla="val 10000"/>
          </a:avLst>
        </a:prstGeom>
        <a:solidFill>
          <a:srgbClr val="BE8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400" kern="1200" dirty="0">
              <a:latin typeface="Montserrat" panose="00000500000000000000" pitchFamily="2" charset="0"/>
              <a:cs typeface="Arial" panose="020B0604020202020204" pitchFamily="34" charset="0"/>
            </a:rPr>
            <a:t>Las dependencias y entidades sólo estarán obligadas a entregar documentos que c</a:t>
          </a:r>
          <a:r>
            <a:rPr lang="es-MX" sz="1400" kern="1200" dirty="0">
              <a:latin typeface="Montserrat" panose="00000500000000000000" pitchFamily="2" charset="0"/>
              <a:cs typeface="Arial" panose="020B0604020202020204" pitchFamily="34" charset="0"/>
            </a:rPr>
            <a:t>orrespondan </a:t>
          </a:r>
          <a:r>
            <a:rPr lang="es-MX" altLang="es-MX" sz="1400" kern="1200" dirty="0">
              <a:latin typeface="Montserrat" panose="00000500000000000000" pitchFamily="2" charset="0"/>
              <a:cs typeface="Arial" panose="020B0604020202020204" pitchFamily="34" charset="0"/>
            </a:rPr>
            <a:t>a las facultades, competencias y funciones que los ordenamientos jurídicos aplicables otorgan a los sujetos obligados</a:t>
          </a:r>
          <a:r>
            <a:rPr lang="es-MX" altLang="es-MX" sz="1600" kern="1200" dirty="0">
              <a:latin typeface="Montserrat" panose="00000500000000000000" pitchFamily="2" charset="0"/>
              <a:cs typeface="Arial" panose="020B0604020202020204" pitchFamily="34" charset="0"/>
            </a:rPr>
            <a:t>.</a:t>
          </a:r>
          <a:endParaRPr sz="6500" kern="1200"/>
        </a:p>
      </dsp:txBody>
      <dsp:txXfrm>
        <a:off x="1779474" y="3684395"/>
        <a:ext cx="5680825" cy="970300"/>
      </dsp:txXfrm>
    </dsp:sp>
    <dsp:sp modelId="{DB74BD69-FF79-4A0E-980A-4AB56F4F6DB4}">
      <dsp:nvSpPr>
        <dsp:cNvPr id="0" name=""/>
        <dsp:cNvSpPr/>
      </dsp:nvSpPr>
      <dsp:spPr bwMode="white">
        <a:xfrm>
          <a:off x="6327210" y="789402"/>
          <a:ext cx="669938" cy="669938"/>
        </a:xfrm>
        <a:prstGeom prst="downArrow">
          <a:avLst>
            <a:gd name="adj1" fmla="val 55000"/>
            <a:gd name="adj2" fmla="val 45000"/>
          </a:avLst>
        </a:prstGeom>
        <a:solidFill>
          <a:srgbClr val="B0ABA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6477946" y="789402"/>
        <a:ext cx="368466" cy="504128"/>
      </dsp:txXfrm>
    </dsp:sp>
    <dsp:sp modelId="{A4164420-09E0-4326-B3BB-DA6A0EAC63DC}">
      <dsp:nvSpPr>
        <dsp:cNvPr id="0" name=""/>
        <dsp:cNvSpPr/>
      </dsp:nvSpPr>
      <dsp:spPr bwMode="white">
        <a:xfrm>
          <a:off x="6913221" y="2007472"/>
          <a:ext cx="669938" cy="669938"/>
        </a:xfrm>
        <a:prstGeom prst="downArrow">
          <a:avLst>
            <a:gd name="adj1" fmla="val 55000"/>
            <a:gd name="adj2" fmla="val 45000"/>
          </a:avLst>
        </a:prstGeom>
        <a:solidFill>
          <a:srgbClr val="B0ABA1">
            <a:alpha val="7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7063957" y="2007472"/>
        <a:ext cx="368466" cy="504128"/>
      </dsp:txXfrm>
    </dsp:sp>
    <dsp:sp modelId="{5B4E6365-2E1E-48E3-9F22-72E426D3BEDB}">
      <dsp:nvSpPr>
        <dsp:cNvPr id="0" name=""/>
        <dsp:cNvSpPr/>
      </dsp:nvSpPr>
      <dsp:spPr bwMode="white">
        <a:xfrm>
          <a:off x="7490486" y="3225541"/>
          <a:ext cx="669938" cy="669938"/>
        </a:xfrm>
        <a:prstGeom prst="downArrow">
          <a:avLst>
            <a:gd name="adj1" fmla="val 55000"/>
            <a:gd name="adj2" fmla="val 45000"/>
          </a:avLst>
        </a:prstGeom>
        <a:solidFill>
          <a:srgbClr val="B0ABA1">
            <a:alpha val="5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7641222" y="3225541"/>
        <a:ext cx="368466" cy="504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8CEE-1BF9-4749-9848-7A1EEB0E49A0}">
      <dsp:nvSpPr>
        <dsp:cNvPr id="0" name=""/>
        <dsp:cNvSpPr/>
      </dsp:nvSpPr>
      <dsp:spPr bwMode="white">
        <a:xfrm>
          <a:off x="0" y="46484"/>
          <a:ext cx="2680606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1600" b="1" kern="1200" dirty="0"/>
            <a:t>Prevención</a:t>
          </a:r>
        </a:p>
      </dsp:txBody>
      <dsp:txXfrm>
        <a:off x="18734" y="65218"/>
        <a:ext cx="2643138" cy="346292"/>
      </dsp:txXfrm>
    </dsp:sp>
    <dsp:sp modelId="{5B47E4C5-FD31-4F9C-A95A-403A533649C4}">
      <dsp:nvSpPr>
        <dsp:cNvPr id="0" name=""/>
        <dsp:cNvSpPr/>
      </dsp:nvSpPr>
      <dsp:spPr bwMode="white">
        <a:xfrm>
          <a:off x="0" y="430244"/>
          <a:ext cx="268060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b="1" kern="1200" dirty="0"/>
            <a:t>5 Días  - 10 Días Desahogo</a:t>
          </a:r>
        </a:p>
      </dsp:txBody>
      <dsp:txXfrm>
        <a:off x="0" y="430244"/>
        <a:ext cx="2680606" cy="264960"/>
      </dsp:txXfrm>
    </dsp:sp>
    <dsp:sp modelId="{874ABF98-51CF-4553-89E6-C5A39363571B}">
      <dsp:nvSpPr>
        <dsp:cNvPr id="0" name=""/>
        <dsp:cNvSpPr/>
      </dsp:nvSpPr>
      <dsp:spPr bwMode="white">
        <a:xfrm>
          <a:off x="0" y="695204"/>
          <a:ext cx="2680606" cy="38376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1600" b="1" kern="1200" dirty="0"/>
            <a:t>Competencia Parcial</a:t>
          </a:r>
        </a:p>
      </dsp:txBody>
      <dsp:txXfrm>
        <a:off x="18734" y="713938"/>
        <a:ext cx="2643138" cy="346292"/>
      </dsp:txXfrm>
    </dsp:sp>
    <dsp:sp modelId="{DEB83617-3480-4F18-8159-0AE50399C89A}">
      <dsp:nvSpPr>
        <dsp:cNvPr id="0" name=""/>
        <dsp:cNvSpPr/>
      </dsp:nvSpPr>
      <dsp:spPr bwMode="white">
        <a:xfrm>
          <a:off x="0" y="1078964"/>
          <a:ext cx="268060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s-MX" sz="1200" b="1" kern="1200" dirty="0"/>
            <a:t>3 Días</a:t>
          </a:r>
        </a:p>
      </dsp:txBody>
      <dsp:txXfrm>
        <a:off x="0" y="1078964"/>
        <a:ext cx="2680606" cy="264960"/>
      </dsp:txXfrm>
    </dsp:sp>
    <dsp:sp modelId="{FDF86103-9A74-481B-9929-BC9DE96766B5}">
      <dsp:nvSpPr>
        <dsp:cNvPr id="0" name=""/>
        <dsp:cNvSpPr/>
      </dsp:nvSpPr>
      <dsp:spPr bwMode="white">
        <a:xfrm>
          <a:off x="0" y="1343924"/>
          <a:ext cx="2680606" cy="38376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1600" b="1" kern="1200" dirty="0"/>
            <a:t>Información Inexistente</a:t>
          </a:r>
        </a:p>
      </dsp:txBody>
      <dsp:txXfrm>
        <a:off x="18734" y="1362658"/>
        <a:ext cx="2643138" cy="346292"/>
      </dsp:txXfrm>
    </dsp:sp>
    <dsp:sp modelId="{52E77784-C8B1-43AB-B62C-6BA0CBEB6F55}">
      <dsp:nvSpPr>
        <dsp:cNvPr id="0" name=""/>
        <dsp:cNvSpPr/>
      </dsp:nvSpPr>
      <dsp:spPr bwMode="white">
        <a:xfrm>
          <a:off x="0" y="1727684"/>
          <a:ext cx="268060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b="1" kern="1200" dirty="0"/>
            <a:t>10 Días</a:t>
          </a:r>
        </a:p>
      </dsp:txBody>
      <dsp:txXfrm>
        <a:off x="0" y="1727684"/>
        <a:ext cx="2680606" cy="26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8CEE-1BF9-4749-9848-7A1EEB0E49A0}">
      <dsp:nvSpPr>
        <dsp:cNvPr id="0" name=""/>
        <dsp:cNvSpPr/>
      </dsp:nvSpPr>
      <dsp:spPr bwMode="white">
        <a:xfrm>
          <a:off x="0" y="7163"/>
          <a:ext cx="2577225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1600" b="1" kern="1200" dirty="0"/>
            <a:t>Respuesta</a:t>
          </a:r>
        </a:p>
      </dsp:txBody>
      <dsp:txXfrm>
        <a:off x="18734" y="25897"/>
        <a:ext cx="2539757" cy="346292"/>
      </dsp:txXfrm>
    </dsp:sp>
    <dsp:sp modelId="{5B47E4C5-FD31-4F9C-A95A-403A533649C4}">
      <dsp:nvSpPr>
        <dsp:cNvPr id="0" name=""/>
        <dsp:cNvSpPr/>
      </dsp:nvSpPr>
      <dsp:spPr bwMode="white">
        <a:xfrm>
          <a:off x="0" y="390923"/>
          <a:ext cx="2577225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2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b="1" kern="1200" dirty="0"/>
            <a:t>10 Días</a:t>
          </a:r>
        </a:p>
      </dsp:txBody>
      <dsp:txXfrm>
        <a:off x="0" y="390923"/>
        <a:ext cx="2577225" cy="264960"/>
      </dsp:txXfrm>
    </dsp:sp>
    <dsp:sp modelId="{874ABF98-51CF-4553-89E6-C5A39363571B}">
      <dsp:nvSpPr>
        <dsp:cNvPr id="0" name=""/>
        <dsp:cNvSpPr/>
      </dsp:nvSpPr>
      <dsp:spPr bwMode="white">
        <a:xfrm>
          <a:off x="0" y="655883"/>
          <a:ext cx="2577225" cy="3837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1600" b="1" kern="1200" dirty="0"/>
            <a:t>Ampliación del Plazo</a:t>
          </a:r>
        </a:p>
      </dsp:txBody>
      <dsp:txXfrm>
        <a:off x="18734" y="674617"/>
        <a:ext cx="2539757" cy="346292"/>
      </dsp:txXfrm>
    </dsp:sp>
    <dsp:sp modelId="{DEB83617-3480-4F18-8159-0AE50399C89A}">
      <dsp:nvSpPr>
        <dsp:cNvPr id="0" name=""/>
        <dsp:cNvSpPr/>
      </dsp:nvSpPr>
      <dsp:spPr bwMode="white">
        <a:xfrm>
          <a:off x="0" y="1039644"/>
          <a:ext cx="2577225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2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b="1" kern="1200" dirty="0"/>
            <a:t>10 Días</a:t>
          </a:r>
        </a:p>
      </dsp:txBody>
      <dsp:txXfrm>
        <a:off x="0" y="1039644"/>
        <a:ext cx="2577225" cy="264960"/>
      </dsp:txXfrm>
    </dsp:sp>
    <dsp:sp modelId="{FDF86103-9A74-481B-9929-BC9DE96766B5}">
      <dsp:nvSpPr>
        <dsp:cNvPr id="0" name=""/>
        <dsp:cNvSpPr/>
      </dsp:nvSpPr>
      <dsp:spPr bwMode="white">
        <a:xfrm>
          <a:off x="0" y="1304604"/>
          <a:ext cx="2577225" cy="3837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1600" b="1" kern="1200" dirty="0"/>
            <a:t>Notaria Incompetencia</a:t>
          </a:r>
        </a:p>
      </dsp:txBody>
      <dsp:txXfrm>
        <a:off x="18734" y="1323338"/>
        <a:ext cx="2539757" cy="346292"/>
      </dsp:txXfrm>
    </dsp:sp>
    <dsp:sp modelId="{52E77784-C8B1-43AB-B62C-6BA0CBEB6F55}">
      <dsp:nvSpPr>
        <dsp:cNvPr id="0" name=""/>
        <dsp:cNvSpPr/>
      </dsp:nvSpPr>
      <dsp:spPr bwMode="white">
        <a:xfrm>
          <a:off x="0" y="1688364"/>
          <a:ext cx="2577225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2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b="1" kern="1200" dirty="0"/>
            <a:t>3 Días</a:t>
          </a:r>
        </a:p>
      </dsp:txBody>
      <dsp:txXfrm>
        <a:off x="0" y="1688364"/>
        <a:ext cx="2577225" cy="264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EE428-E8F8-4784-95E3-8C0C9220907F}">
      <dsp:nvSpPr>
        <dsp:cNvPr id="0" name=""/>
        <dsp:cNvSpPr/>
      </dsp:nvSpPr>
      <dsp:spPr>
        <a:xfrm>
          <a:off x="91058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Montserrat" panose="00000500000000000000" pitchFamily="2" charset="0"/>
            </a:rPr>
            <a:t>Conformes  con la Constitución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Montserrat" panose="00000500000000000000" pitchFamily="2" charset="0"/>
            </a:rPr>
            <a:t>Compatibles con una sociedad democrática</a:t>
          </a:r>
        </a:p>
      </dsp:txBody>
      <dsp:txXfrm>
        <a:off x="128453" y="883030"/>
        <a:ext cx="1895341" cy="1201953"/>
      </dsp:txXfrm>
    </dsp:sp>
    <dsp:sp modelId="{D7E1A37A-3D83-4773-99C5-411C75CED227}">
      <dsp:nvSpPr>
        <dsp:cNvPr id="0" name=""/>
        <dsp:cNvSpPr/>
      </dsp:nvSpPr>
      <dsp:spPr>
        <a:xfrm>
          <a:off x="1137895" y="1015982"/>
          <a:ext cx="2492767" cy="2492767"/>
        </a:xfrm>
        <a:prstGeom prst="leftCircularArrow">
          <a:avLst>
            <a:gd name="adj1" fmla="val 4429"/>
            <a:gd name="adj2" fmla="val 562076"/>
            <a:gd name="adj3" fmla="val 2337587"/>
            <a:gd name="adj4" fmla="val 9024489"/>
            <a:gd name="adj5" fmla="val 5168"/>
          </a:avLst>
        </a:prstGeom>
        <a:solidFill>
          <a:srgbClr val="FFDD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67F19-A1EE-4411-A5CA-DAC7BC25B6A1}">
      <dsp:nvSpPr>
        <dsp:cNvPr id="0" name=""/>
        <dsp:cNvSpPr/>
      </dsp:nvSpPr>
      <dsp:spPr>
        <a:xfrm>
          <a:off x="528866" y="2122379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Montserrat" panose="00000500000000000000" pitchFamily="2" charset="0"/>
            </a:rPr>
            <a:t>Fines legítimos</a:t>
          </a:r>
        </a:p>
      </dsp:txBody>
      <dsp:txXfrm>
        <a:off x="549263" y="2142776"/>
        <a:ext cx="1710434" cy="655611"/>
      </dsp:txXfrm>
    </dsp:sp>
    <dsp:sp modelId="{FA588B27-07E7-451C-B89B-3D576E430B9A}">
      <dsp:nvSpPr>
        <dsp:cNvPr id="0" name=""/>
        <dsp:cNvSpPr/>
      </dsp:nvSpPr>
      <dsp:spPr>
        <a:xfrm>
          <a:off x="2805874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Montserrat" panose="00000500000000000000" pitchFamily="2" charset="0"/>
            </a:rPr>
            <a:t>Sirve para satisfacer el interés público imperativo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Montserrat" panose="00000500000000000000" pitchFamily="2" charset="0"/>
            </a:rPr>
            <a:t>Derechos de defensa y protección </a:t>
          </a:r>
        </a:p>
      </dsp:txBody>
      <dsp:txXfrm>
        <a:off x="2843269" y="1231233"/>
        <a:ext cx="1895341" cy="1201953"/>
      </dsp:txXfrm>
    </dsp:sp>
    <dsp:sp modelId="{2A6E7F2F-30DF-441A-A393-C4D17A42FAFF}">
      <dsp:nvSpPr>
        <dsp:cNvPr id="0" name=""/>
        <dsp:cNvSpPr/>
      </dsp:nvSpPr>
      <dsp:spPr>
        <a:xfrm>
          <a:off x="3878613" y="-96789"/>
          <a:ext cx="2744506" cy="2744506"/>
        </a:xfrm>
        <a:prstGeom prst="circularArrow">
          <a:avLst>
            <a:gd name="adj1" fmla="val 4023"/>
            <a:gd name="adj2" fmla="val 505489"/>
            <a:gd name="adj3" fmla="val 19319000"/>
            <a:gd name="adj4" fmla="val 12575511"/>
            <a:gd name="adj5" fmla="val 4694"/>
          </a:avLst>
        </a:prstGeom>
        <a:solidFill>
          <a:srgbClr val="FFDD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C45F-39CA-4104-BE5B-4EB0BD750181}">
      <dsp:nvSpPr>
        <dsp:cNvPr id="0" name=""/>
        <dsp:cNvSpPr/>
      </dsp:nvSpPr>
      <dsp:spPr>
        <a:xfrm>
          <a:off x="3243681" y="497432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>
              <a:latin typeface="Montserrat" panose="00000500000000000000" pitchFamily="2" charset="0"/>
            </a:rPr>
            <a:t>Idoneidad</a:t>
          </a:r>
        </a:p>
      </dsp:txBody>
      <dsp:txXfrm>
        <a:off x="3264078" y="517829"/>
        <a:ext cx="1710434" cy="655611"/>
      </dsp:txXfrm>
    </dsp:sp>
    <dsp:sp modelId="{1305FDC8-793A-4E11-A0A7-7573A24E7310}">
      <dsp:nvSpPr>
        <dsp:cNvPr id="0" name=""/>
        <dsp:cNvSpPr/>
      </dsp:nvSpPr>
      <dsp:spPr>
        <a:xfrm>
          <a:off x="5520690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Montserrat" panose="00000500000000000000" pitchFamily="2" charset="0"/>
            </a:rPr>
            <a:t>Es la medida menos restrictiva posible y necesaria para alcanzar el fin</a:t>
          </a:r>
        </a:p>
      </dsp:txBody>
      <dsp:txXfrm>
        <a:off x="5558085" y="883030"/>
        <a:ext cx="1895341" cy="1201953"/>
      </dsp:txXfrm>
    </dsp:sp>
    <dsp:sp modelId="{C01EE2DD-7B66-4BA1-A5B8-467AC9E86201}">
      <dsp:nvSpPr>
        <dsp:cNvPr id="0" name=""/>
        <dsp:cNvSpPr/>
      </dsp:nvSpPr>
      <dsp:spPr>
        <a:xfrm>
          <a:off x="6567526" y="1015982"/>
          <a:ext cx="2492767" cy="2492767"/>
        </a:xfrm>
        <a:prstGeom prst="leftCircularArrow">
          <a:avLst>
            <a:gd name="adj1" fmla="val 4429"/>
            <a:gd name="adj2" fmla="val 562076"/>
            <a:gd name="adj3" fmla="val 2337587"/>
            <a:gd name="adj4" fmla="val 9024489"/>
            <a:gd name="adj5" fmla="val 5168"/>
          </a:avLst>
        </a:prstGeom>
        <a:solidFill>
          <a:srgbClr val="FFDD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5EE05-0F10-45BF-8AA6-BAB5BBB2A89B}">
      <dsp:nvSpPr>
        <dsp:cNvPr id="0" name=""/>
        <dsp:cNvSpPr/>
      </dsp:nvSpPr>
      <dsp:spPr>
        <a:xfrm>
          <a:off x="5958497" y="2122379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>
              <a:latin typeface="Montserrat" panose="00000500000000000000" pitchFamily="2" charset="0"/>
            </a:rPr>
            <a:t>Necesidad</a:t>
          </a:r>
        </a:p>
      </dsp:txBody>
      <dsp:txXfrm>
        <a:off x="5978894" y="2142776"/>
        <a:ext cx="1710434" cy="655611"/>
      </dsp:txXfrm>
    </dsp:sp>
    <dsp:sp modelId="{B9E71D7D-5173-47E6-8779-27513DA2D319}">
      <dsp:nvSpPr>
        <dsp:cNvPr id="0" name=""/>
        <dsp:cNvSpPr/>
      </dsp:nvSpPr>
      <dsp:spPr>
        <a:xfrm>
          <a:off x="8235505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>
              <a:latin typeface="Montserrat" panose="00000500000000000000" pitchFamily="2" charset="0"/>
            </a:rPr>
            <a:t>Cuanto mayor grado de afectación a un principio, mayor debe ser la importancia de la satisfacción del otro</a:t>
          </a:r>
        </a:p>
      </dsp:txBody>
      <dsp:txXfrm>
        <a:off x="8272900" y="1231233"/>
        <a:ext cx="1895341" cy="1201953"/>
      </dsp:txXfrm>
    </dsp:sp>
    <dsp:sp modelId="{9203D3BB-86F8-4C18-85B8-F159067C07A5}">
      <dsp:nvSpPr>
        <dsp:cNvPr id="0" name=""/>
        <dsp:cNvSpPr/>
      </dsp:nvSpPr>
      <dsp:spPr>
        <a:xfrm>
          <a:off x="8673312" y="497432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>
              <a:latin typeface="Montserrat" panose="00000500000000000000" pitchFamily="2" charset="0"/>
            </a:rPr>
            <a:t>Proporcionalidad</a:t>
          </a:r>
        </a:p>
      </dsp:txBody>
      <dsp:txXfrm>
        <a:off x="8693709" y="517829"/>
        <a:ext cx="1710434" cy="655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5C3C-AF18-40C9-B0B3-8B9765E8DB92}">
      <dsp:nvSpPr>
        <dsp:cNvPr id="0" name=""/>
        <dsp:cNvSpPr/>
      </dsp:nvSpPr>
      <dsp:spPr>
        <a:xfrm>
          <a:off x="1249046" y="0"/>
          <a:ext cx="9635077" cy="383794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4425-F657-4FE6-B08B-D0877BC96A32}">
      <dsp:nvSpPr>
        <dsp:cNvPr id="0" name=""/>
        <dsp:cNvSpPr/>
      </dsp:nvSpPr>
      <dsp:spPr>
        <a:xfrm>
          <a:off x="654308" y="747292"/>
          <a:ext cx="1675517" cy="2343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Montserrat" panose="00000500000000000000" pitchFamily="2" charset="0"/>
            </a:rPr>
            <a:t>Dirección </a:t>
          </a:r>
          <a:r>
            <a:rPr lang="es-ES" sz="1400" kern="1200" dirty="0">
              <a:latin typeface="Montserrat" panose="00000500000000000000" pitchFamily="2" charset="0"/>
            </a:rPr>
            <a:t>administrativa</a:t>
          </a:r>
          <a:r>
            <a:rPr lang="es-ES" sz="1200" kern="1200" dirty="0">
              <a:latin typeface="Montserrat" panose="00000500000000000000" pitchFamily="2" charset="0"/>
            </a:rPr>
            <a:t> recibe una solicitud de acceso a la información que activa una de la hipótesis  del Art. 134 </a:t>
          </a:r>
        </a:p>
      </dsp:txBody>
      <dsp:txXfrm>
        <a:off x="736100" y="829084"/>
        <a:ext cx="1511933" cy="2179770"/>
      </dsp:txXfrm>
    </dsp:sp>
    <dsp:sp modelId="{4A90D7E5-0D69-4E15-B3D3-E74EC6CE7479}">
      <dsp:nvSpPr>
        <dsp:cNvPr id="0" name=""/>
        <dsp:cNvSpPr/>
      </dsp:nvSpPr>
      <dsp:spPr>
        <a:xfrm>
          <a:off x="2758800" y="976686"/>
          <a:ext cx="2635681" cy="188456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latin typeface="Montserrat" panose="00000500000000000000" pitchFamily="2" charset="0"/>
            </a:rPr>
            <a:t>Comité de transparencia se pronuncia: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latin typeface="Montserrat" panose="00000500000000000000" pitchFamily="2" charset="0"/>
            </a:rPr>
            <a:t>Confirma la clasificación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latin typeface="Montserrat" panose="00000500000000000000" pitchFamily="2" charset="0"/>
            </a:rPr>
            <a:t>Modifica la clasificación y otorga total o parcialmente o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latin typeface="Montserrat" panose="00000500000000000000" pitchFamily="2" charset="0"/>
            </a:rPr>
            <a:t>Revocando y concede el acceso</a:t>
          </a:r>
        </a:p>
      </dsp:txBody>
      <dsp:txXfrm>
        <a:off x="2850797" y="1068683"/>
        <a:ext cx="2451687" cy="1700572"/>
      </dsp:txXfrm>
    </dsp:sp>
    <dsp:sp modelId="{F9B2FE8D-B6C3-4242-B348-638DF926A4BB}">
      <dsp:nvSpPr>
        <dsp:cNvPr id="0" name=""/>
        <dsp:cNvSpPr/>
      </dsp:nvSpPr>
      <dsp:spPr>
        <a:xfrm>
          <a:off x="5597611" y="1065895"/>
          <a:ext cx="1743121" cy="170614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>
              <a:latin typeface="Montserrat" panose="00000500000000000000" pitchFamily="2" charset="0"/>
            </a:rPr>
            <a:t>Resolución del comité de transparencia, dando a conocerla resolución</a:t>
          </a:r>
        </a:p>
      </dsp:txBody>
      <dsp:txXfrm>
        <a:off x="5680898" y="1149182"/>
        <a:ext cx="1576547" cy="1539574"/>
      </dsp:txXfrm>
    </dsp:sp>
    <dsp:sp modelId="{000ABCEC-DC3D-45F4-9EB5-A55FE1E276E0}">
      <dsp:nvSpPr>
        <dsp:cNvPr id="0" name=""/>
        <dsp:cNvSpPr/>
      </dsp:nvSpPr>
      <dsp:spPr>
        <a:xfrm>
          <a:off x="7543861" y="1151382"/>
          <a:ext cx="2911368" cy="153517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bg1"/>
              </a:solidFill>
              <a:latin typeface="Montserrat" panose="00000500000000000000" pitchFamily="2" charset="0"/>
              <a:hlinkClick xmlns:r="http://schemas.openxmlformats.org/officeDocument/2006/relationships" r:id="" action="ppaction://noaction"/>
            </a:rPr>
            <a:t>Índice de expedientes  clasificados como reservados</a:t>
          </a:r>
          <a:endParaRPr lang="es-ES" sz="1500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7618802" y="1226323"/>
        <a:ext cx="2761486" cy="1385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AB912-00E1-4F72-8D2D-739E3FEA1559}">
      <dsp:nvSpPr>
        <dsp:cNvPr id="0" name=""/>
        <dsp:cNvSpPr/>
      </dsp:nvSpPr>
      <dsp:spPr bwMode="white">
        <a:xfrm>
          <a:off x="4094476" y="471791"/>
          <a:ext cx="2516508" cy="21780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b="1" kern="1200" dirty="0"/>
        </a:p>
      </dsp:txBody>
      <dsp:txXfrm>
        <a:off x="4463010" y="790764"/>
        <a:ext cx="1779440" cy="1540137"/>
      </dsp:txXfrm>
    </dsp:sp>
    <dsp:sp modelId="{EB3320B2-99F7-418F-BF40-B81BB26F6D04}">
      <dsp:nvSpPr>
        <dsp:cNvPr id="0" name=""/>
        <dsp:cNvSpPr/>
      </dsp:nvSpPr>
      <dsp:spPr>
        <a:xfrm rot="12658488">
          <a:off x="3587143" y="430431"/>
          <a:ext cx="882797" cy="4977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138FE8-6D65-495D-8CEE-E178383FAAE8}">
      <dsp:nvSpPr>
        <dsp:cNvPr id="0" name=""/>
        <dsp:cNvSpPr/>
      </dsp:nvSpPr>
      <dsp:spPr bwMode="white">
        <a:xfrm>
          <a:off x="2919183" y="0"/>
          <a:ext cx="1197307" cy="918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A. </a:t>
          </a:r>
          <a:r>
            <a:rPr lang="es-MX" sz="1100" kern="1200" dirty="0"/>
            <a:t>Acceso.</a:t>
          </a:r>
          <a:br>
            <a:rPr lang="es-MX" sz="1100" kern="1200" dirty="0"/>
          </a:br>
          <a:r>
            <a:rPr lang="es-MX" sz="1100" b="0" i="0" kern="1200" dirty="0"/>
            <a:t>solicitar y obtener información de nuestros datos personales</a:t>
          </a:r>
          <a:endParaRPr lang="es-MX" sz="1100" kern="1200" dirty="0"/>
        </a:p>
      </dsp:txBody>
      <dsp:txXfrm>
        <a:off x="2946095" y="26912"/>
        <a:ext cx="1143483" cy="865009"/>
      </dsp:txXfrm>
    </dsp:sp>
    <dsp:sp modelId="{33E1F4DA-FA29-4291-BBE1-C6BAA70F15C1}">
      <dsp:nvSpPr>
        <dsp:cNvPr id="0" name=""/>
        <dsp:cNvSpPr/>
      </dsp:nvSpPr>
      <dsp:spPr>
        <a:xfrm rot="11264767">
          <a:off x="2125961" y="962875"/>
          <a:ext cx="1952286" cy="4977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C7660-E72D-4341-B90B-EB766F0CAE92}">
      <dsp:nvSpPr>
        <dsp:cNvPr id="0" name=""/>
        <dsp:cNvSpPr/>
      </dsp:nvSpPr>
      <dsp:spPr bwMode="white">
        <a:xfrm>
          <a:off x="1395250" y="666775"/>
          <a:ext cx="1334845" cy="89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R. </a:t>
          </a:r>
          <a:r>
            <a:rPr lang="es-MX" sz="1200" kern="1200" dirty="0"/>
            <a:t>Rectificación.       </a:t>
          </a:r>
          <a:r>
            <a:rPr lang="es-MX" sz="1200" b="0" i="0" kern="1200" dirty="0"/>
            <a:t>Que se modifiquen los datos que resulten inexactos o incompletos</a:t>
          </a:r>
          <a:endParaRPr lang="es-MX" sz="1200" kern="1200" dirty="0"/>
        </a:p>
      </dsp:txBody>
      <dsp:txXfrm>
        <a:off x="1421407" y="692932"/>
        <a:ext cx="1282531" cy="840740"/>
      </dsp:txXfrm>
    </dsp:sp>
    <dsp:sp modelId="{516519A6-65F5-4A5D-AD0F-424BE30319C7}">
      <dsp:nvSpPr>
        <dsp:cNvPr id="0" name=""/>
        <dsp:cNvSpPr/>
      </dsp:nvSpPr>
      <dsp:spPr>
        <a:xfrm rot="10170863">
          <a:off x="2437590" y="1829389"/>
          <a:ext cx="1752987" cy="4977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AA3ECD-3125-434C-A09C-A1B129577918}">
      <dsp:nvSpPr>
        <dsp:cNvPr id="0" name=""/>
        <dsp:cNvSpPr/>
      </dsp:nvSpPr>
      <dsp:spPr bwMode="white">
        <a:xfrm>
          <a:off x="1702510" y="1701310"/>
          <a:ext cx="1185477" cy="82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C. </a:t>
          </a:r>
          <a:r>
            <a:rPr lang="es-MX" sz="1100" kern="1200" dirty="0"/>
            <a:t>Cancelación.    C</a:t>
          </a:r>
          <a:r>
            <a:rPr lang="es-MX" sz="1100" b="0" i="0" kern="1200" dirty="0"/>
            <a:t>uando nuestros datos son inadecuados o excesivos</a:t>
          </a:r>
          <a:endParaRPr lang="es-MX" sz="1100" kern="1200" dirty="0"/>
        </a:p>
      </dsp:txBody>
      <dsp:txXfrm>
        <a:off x="1726545" y="1725345"/>
        <a:ext cx="1137407" cy="772559"/>
      </dsp:txXfrm>
    </dsp:sp>
    <dsp:sp modelId="{C7BB36C0-B7DD-4F3D-8ED1-2D6D3F689CF7}">
      <dsp:nvSpPr>
        <dsp:cNvPr id="0" name=""/>
        <dsp:cNvSpPr/>
      </dsp:nvSpPr>
      <dsp:spPr>
        <a:xfrm rot="8759861">
          <a:off x="3518603" y="2701147"/>
          <a:ext cx="1405776" cy="4977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9AA4A2-CAFC-4BFC-8B13-A9B1913125EC}">
      <dsp:nvSpPr>
        <dsp:cNvPr id="0" name=""/>
        <dsp:cNvSpPr/>
      </dsp:nvSpPr>
      <dsp:spPr bwMode="white">
        <a:xfrm>
          <a:off x="2591806" y="2722139"/>
          <a:ext cx="1208889" cy="852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O. </a:t>
          </a:r>
          <a:r>
            <a:rPr lang="es-MX" sz="1200" kern="1200" dirty="0"/>
            <a:t>Oposición.        C</a:t>
          </a:r>
          <a:r>
            <a:rPr lang="es-MX" sz="1200" b="0" i="0" kern="1200" dirty="0"/>
            <a:t>uando los datos fueron recabados sin nuestro consentimiento.</a:t>
          </a:r>
          <a:endParaRPr lang="es-MX" sz="1200" kern="1200" dirty="0"/>
        </a:p>
      </dsp:txBody>
      <dsp:txXfrm>
        <a:off x="2616768" y="2747101"/>
        <a:ext cx="1158965" cy="8023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B9B3-71FD-4ED5-A512-BCFC09E8AB82}">
      <dsp:nvSpPr>
        <dsp:cNvPr id="0" name=""/>
        <dsp:cNvSpPr/>
      </dsp:nvSpPr>
      <dsp:spPr>
        <a:xfrm>
          <a:off x="0" y="0"/>
          <a:ext cx="3834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69AE-0FD4-431F-A659-52DF1F3BCCEE}">
      <dsp:nvSpPr>
        <dsp:cNvPr id="0" name=""/>
        <dsp:cNvSpPr/>
      </dsp:nvSpPr>
      <dsp:spPr bwMode="white">
        <a:xfrm>
          <a:off x="0" y="0"/>
          <a:ext cx="766960" cy="95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Arial" panose="020B0604020202020204" pitchFamily="34" charset="0"/>
              <a:cs typeface="Arial" panose="020B0604020202020204" pitchFamily="34" charset="0"/>
            </a:rPr>
            <a:t>De tu identidad</a:t>
          </a:r>
          <a:endParaRPr lang="es-MX" sz="1100" kern="1200" dirty="0"/>
        </a:p>
      </dsp:txBody>
      <dsp:txXfrm>
        <a:off x="0" y="0"/>
        <a:ext cx="766960" cy="953811"/>
      </dsp:txXfrm>
    </dsp:sp>
    <dsp:sp modelId="{4FAF8D4D-78A8-4B67-8E04-F7C08539636E}">
      <dsp:nvSpPr>
        <dsp:cNvPr id="0" name=""/>
        <dsp:cNvSpPr/>
      </dsp:nvSpPr>
      <dsp:spPr bwMode="white">
        <a:xfrm>
          <a:off x="824481" y="43312"/>
          <a:ext cx="3010318" cy="8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Arial" panose="020B0604020202020204" pitchFamily="34" charset="0"/>
              <a:cs typeface="Arial" panose="020B0604020202020204" pitchFamily="34" charset="0"/>
            </a:rPr>
            <a:t>Nombre, origen étnico y racial, lengua materna, domicilio, teléfono, correo electrónico, firma, contraseñas, RFC, CURP, fecha de nacimiento, edad, nacionalidad, estado civil… </a:t>
          </a:r>
          <a:endParaRPr lang="es-MX" sz="1100" kern="1200" dirty="0"/>
        </a:p>
      </dsp:txBody>
      <dsp:txXfrm>
        <a:off x="824481" y="43312"/>
        <a:ext cx="3010318" cy="866254"/>
      </dsp:txXfrm>
    </dsp:sp>
    <dsp:sp modelId="{1A810D0F-CB35-480D-881E-69D135895192}">
      <dsp:nvSpPr>
        <dsp:cNvPr id="0" name=""/>
        <dsp:cNvSpPr/>
      </dsp:nvSpPr>
      <dsp:spPr>
        <a:xfrm>
          <a:off x="766959" y="909567"/>
          <a:ext cx="306784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5E77ED1-0E4F-4EE0-A443-7DA33BC34FE9}">
      <dsp:nvSpPr>
        <dsp:cNvPr id="0" name=""/>
        <dsp:cNvSpPr/>
      </dsp:nvSpPr>
      <dsp:spPr>
        <a:xfrm>
          <a:off x="0" y="953811"/>
          <a:ext cx="3834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285BB7-B959-497D-B0BE-27C2DFDC54FF}">
      <dsp:nvSpPr>
        <dsp:cNvPr id="0" name=""/>
        <dsp:cNvSpPr/>
      </dsp:nvSpPr>
      <dsp:spPr bwMode="white">
        <a:xfrm>
          <a:off x="0" y="953811"/>
          <a:ext cx="766960" cy="95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Arial" panose="020B0604020202020204" pitchFamily="34" charset="0"/>
              <a:cs typeface="Arial" panose="020B0604020202020204" pitchFamily="34" charset="0"/>
            </a:rPr>
            <a:t>De tu trabajo</a:t>
          </a:r>
        </a:p>
      </dsp:txBody>
      <dsp:txXfrm>
        <a:off x="0" y="953811"/>
        <a:ext cx="766960" cy="953811"/>
      </dsp:txXfrm>
    </dsp:sp>
    <dsp:sp modelId="{EC6189E5-6394-49F4-981A-906769C8615D}">
      <dsp:nvSpPr>
        <dsp:cNvPr id="0" name=""/>
        <dsp:cNvSpPr/>
      </dsp:nvSpPr>
      <dsp:spPr bwMode="white">
        <a:xfrm>
          <a:off x="824481" y="997124"/>
          <a:ext cx="3010318" cy="8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Arial" panose="020B0604020202020204" pitchFamily="34" charset="0"/>
              <a:cs typeface="Arial" panose="020B0604020202020204" pitchFamily="34" charset="0"/>
            </a:rPr>
            <a:t>Institución o empresa donde trabajas, cargo, domicilio, correo electrónico institucional o empresarial, teléfono del trabajo… </a:t>
          </a:r>
        </a:p>
      </dsp:txBody>
      <dsp:txXfrm>
        <a:off x="824481" y="997124"/>
        <a:ext cx="3010318" cy="866254"/>
      </dsp:txXfrm>
    </dsp:sp>
    <dsp:sp modelId="{56D053BF-6569-4680-AC84-A85754954C21}">
      <dsp:nvSpPr>
        <dsp:cNvPr id="0" name=""/>
        <dsp:cNvSpPr/>
      </dsp:nvSpPr>
      <dsp:spPr>
        <a:xfrm>
          <a:off x="766959" y="1863378"/>
          <a:ext cx="306784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B9B3-71FD-4ED5-A512-BCFC09E8AB82}">
      <dsp:nvSpPr>
        <dsp:cNvPr id="0" name=""/>
        <dsp:cNvSpPr/>
      </dsp:nvSpPr>
      <dsp:spPr>
        <a:xfrm>
          <a:off x="0" y="0"/>
          <a:ext cx="418973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69AE-0FD4-431F-A659-52DF1F3BCCEE}">
      <dsp:nvSpPr>
        <dsp:cNvPr id="0" name=""/>
        <dsp:cNvSpPr/>
      </dsp:nvSpPr>
      <dsp:spPr bwMode="white">
        <a:xfrm>
          <a:off x="0" y="0"/>
          <a:ext cx="1064092" cy="73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 tu patrimonio</a:t>
          </a:r>
          <a:endParaRPr lang="es-MX" sz="1200" kern="1200" dirty="0"/>
        </a:p>
      </dsp:txBody>
      <dsp:txXfrm>
        <a:off x="0" y="0"/>
        <a:ext cx="1064092" cy="734377"/>
      </dsp:txXfrm>
    </dsp:sp>
    <dsp:sp modelId="{35D7E4D8-BC36-43F9-AB75-B57AC76BCA7F}">
      <dsp:nvSpPr>
        <dsp:cNvPr id="0" name=""/>
        <dsp:cNvSpPr/>
      </dsp:nvSpPr>
      <dsp:spPr bwMode="white">
        <a:xfrm>
          <a:off x="1122642" y="33348"/>
          <a:ext cx="3064108" cy="66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Sueldo o salario, impuestos, cualquier tipo de crédito, tarjetas de débito, cheques, inversiones, Afore…</a:t>
          </a:r>
          <a:endParaRPr lang="es-MX" sz="1200" kern="1200" dirty="0"/>
        </a:p>
      </dsp:txBody>
      <dsp:txXfrm>
        <a:off x="1122642" y="33348"/>
        <a:ext cx="3064108" cy="666963"/>
      </dsp:txXfrm>
    </dsp:sp>
    <dsp:sp modelId="{B0F188A7-3D0B-4904-A0AF-B764F61FDD69}">
      <dsp:nvSpPr>
        <dsp:cNvPr id="0" name=""/>
        <dsp:cNvSpPr/>
      </dsp:nvSpPr>
      <dsp:spPr>
        <a:xfrm>
          <a:off x="1064092" y="700312"/>
          <a:ext cx="3122658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19E7B3A-4AF9-4722-9740-7F87C0719D4F}">
      <dsp:nvSpPr>
        <dsp:cNvPr id="0" name=""/>
        <dsp:cNvSpPr/>
      </dsp:nvSpPr>
      <dsp:spPr>
        <a:xfrm>
          <a:off x="0" y="734377"/>
          <a:ext cx="4189730" cy="0"/>
        </a:xfrm>
        <a:prstGeom prst="lin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140FA-CF16-4084-8F56-E8FB384ED788}">
      <dsp:nvSpPr>
        <dsp:cNvPr id="0" name=""/>
        <dsp:cNvSpPr/>
      </dsp:nvSpPr>
      <dsp:spPr bwMode="white">
        <a:xfrm>
          <a:off x="0" y="734377"/>
          <a:ext cx="1007923" cy="73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 tu educación</a:t>
          </a:r>
        </a:p>
      </dsp:txBody>
      <dsp:txXfrm>
        <a:off x="0" y="734377"/>
        <a:ext cx="1007923" cy="734377"/>
      </dsp:txXfrm>
    </dsp:sp>
    <dsp:sp modelId="{D72B0C50-9B37-469E-92AF-91D9EECC7D83}">
      <dsp:nvSpPr>
        <dsp:cNvPr id="0" name=""/>
        <dsp:cNvSpPr/>
      </dsp:nvSpPr>
      <dsp:spPr bwMode="white">
        <a:xfrm>
          <a:off x="1067577" y="767725"/>
          <a:ext cx="3121921" cy="66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Escuelas, calificaciones, títulos, cédulas, certificados, diplomas… </a:t>
          </a:r>
        </a:p>
      </dsp:txBody>
      <dsp:txXfrm>
        <a:off x="1067577" y="767725"/>
        <a:ext cx="3121921" cy="666963"/>
      </dsp:txXfrm>
    </dsp:sp>
    <dsp:sp modelId="{8D29B6B6-E6B8-489B-BEC3-ECFFFB4B2CEC}">
      <dsp:nvSpPr>
        <dsp:cNvPr id="0" name=""/>
        <dsp:cNvSpPr/>
      </dsp:nvSpPr>
      <dsp:spPr>
        <a:xfrm>
          <a:off x="1007923" y="1434689"/>
          <a:ext cx="3181576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#8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#9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#10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#6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#7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9;p3" descr="Manual de Marca_Layouts-02.png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974" y="0"/>
            <a:ext cx="121880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2400" cy="779464"/>
          </a:xfr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pitchFamily="2" charset="0"/>
              </a:defRPr>
            </a:lvl1pPr>
            <a:lvl2pPr>
              <a:defRPr sz="20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3" hasCustomPrompt="1"/>
          </p:nvPr>
        </p:nvSpPr>
        <p:spPr>
          <a:xfrm>
            <a:off x="3581400" y="1171522"/>
            <a:ext cx="7772400" cy="461962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arencia.secoes@gmai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12" Type="http://schemas.microsoft.com/office/2007/relationships/hdphoto" Target="../media/hdphoto3.wdp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2.emf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qroo.gob.mx/comisionesabiert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60783" y="885780"/>
            <a:ext cx="7772400" cy="9613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  <a:t>SECRETARÍA ANTICORRUPCIÓN Y BUEN GOBIERNO</a:t>
            </a:r>
          </a:p>
        </p:txBody>
      </p:sp>
      <p:sp>
        <p:nvSpPr>
          <p:cNvPr id="4" name="CuadroTexto 2"/>
          <p:cNvSpPr txBox="1"/>
          <p:nvPr/>
        </p:nvSpPr>
        <p:spPr>
          <a:xfrm>
            <a:off x="672342" y="1892270"/>
            <a:ext cx="7404904" cy="664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B68400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Coordinación General 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Jurídica y de Transparencia</a:t>
            </a:r>
            <a:endParaRPr lang="es-MX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586998" y="2732950"/>
            <a:ext cx="7772400" cy="2040255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TRANSPARENCIA ,</a:t>
            </a:r>
          </a:p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ACCESO A LA INFORMACIÓN </a:t>
            </a:r>
          </a:p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Y </a:t>
            </a:r>
          </a:p>
          <a:p>
            <a:pPr algn="ctr"/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PROTECCIÓN DE DATOS PERSONALES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terminos de le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62" y="2981938"/>
            <a:ext cx="3136900" cy="15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6525" y="716915"/>
            <a:ext cx="8348345" cy="440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altLang="es-MX" sz="3600" b="1" spc="50" dirty="0">
                <a:ln w="11430"/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</a:rPr>
              <a:t>De Acceso Público: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10071" y="1740781"/>
            <a:ext cx="6972300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ES" sz="2400" b="1" dirty="0">
                <a:latin typeface="Montserrat" panose="00000500000000000000" pitchFamily="2" charset="0"/>
                <a:cs typeface="Arial" panose="020B0604020202020204" pitchFamily="34" charset="0"/>
              </a:rPr>
              <a:t>Se parte de la premisa de que toda la información que posea el gobierno es pública</a:t>
            </a:r>
            <a:r>
              <a:rPr lang="es-ES" sz="2400" dirty="0">
                <a:latin typeface="Montserrat" panose="00000500000000000000" pitchFamily="2" charset="0"/>
                <a:cs typeface="Arial" panose="020B0604020202020204" pitchFamily="34" charset="0"/>
              </a:rPr>
              <a:t>, y los particulares tendrán acceso a la misma en los términos que ésta Ley señala, con excepción de la que se considere como reservada y confidencial.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37285" y="157480"/>
            <a:ext cx="10515600" cy="559435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es-MX" b="1" spc="50" dirty="0">
                <a:ln w="1143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CLASIFICACIÓN DE LA INFORMACIÓN</a:t>
            </a:r>
            <a:endParaRPr lang="es-MX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3655" y="106016"/>
            <a:ext cx="7807036" cy="52767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es clasificar la información?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078" y="633689"/>
            <a:ext cx="10876722" cy="3770652"/>
          </a:xfrm>
        </p:spPr>
        <p:txBody>
          <a:bodyPr>
            <a:noAutofit/>
          </a:bodyPr>
          <a:lstStyle/>
          <a:p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Se trata de un proceso por medio del cual los sujetos obligados determinan que cierta información (o parte de ella) </a:t>
            </a: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que obra en su poder</a:t>
            </a:r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, actualiza </a:t>
            </a: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algún supuesto de reserva o confidencialidad establecido tanto en la Ley Estatal de Transparencia y Acceso a la Información Pública para el Estado de Quintana Roo </a:t>
            </a:r>
            <a:r>
              <a:rPr lang="es-ES" sz="1600" b="1" i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(art. </a:t>
            </a:r>
            <a:r>
              <a:rPr lang="es-ES" sz="1600" b="1" i="1" dirty="0">
                <a:latin typeface="Montserrat" panose="00000500000000000000" pitchFamily="2" charset="0"/>
                <a:cs typeface="Montserrat" panose="00000500000000000000" pitchFamily="2" charset="0"/>
              </a:rPr>
              <a:t>121</a:t>
            </a:r>
            <a:r>
              <a:rPr lang="es-ES" sz="1600" b="1" i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LTAIPEQROO)</a:t>
            </a:r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.</a:t>
            </a:r>
          </a:p>
          <a:p>
            <a:pPr algn="just"/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La clasificación de la información se llevará a cabo en el momento en que:  I. Se reciba una solicitud de acceso a la información; II. Se determine mediante resolución del Comité de Transparencia, el órgano garante competente, o en cumplimiento a una sentencia del Poder Judicial; o (Fracción II modificada mediante Acuerdo del Consejo Nacional DOF 18 de noviembre de 2022) III. Se generen versiones públicas para dar cumplimiento a las obligaciones de transparencia previstas en la Ley General, la Ley Federal y las correspondientes de las entidades federativas.</a:t>
            </a:r>
            <a:endParaRPr lang="es-MX" sz="1600" dirty="0">
              <a:solidFill>
                <a:schemeClr val="tx1"/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4535" y="4872324"/>
            <a:ext cx="506298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  <a:latin typeface="Montserrat" panose="00000500000000000000" pitchFamily="2" charset="0"/>
              </a:rPr>
              <a:t>Ley Estatal de Transparencia y Acceso a la Información Pública para el Estado de Quintana Roo</a:t>
            </a:r>
            <a:r>
              <a:rPr lang="es-MX" sz="1100" b="1" dirty="0">
                <a:solidFill>
                  <a:srgbClr val="C00000"/>
                </a:solidFill>
                <a:latin typeface="Montserrat" panose="00000500000000000000" pitchFamily="2" charset="0"/>
              </a:rPr>
              <a:t>:</a:t>
            </a:r>
            <a:endParaRPr lang="es-MX" sz="1100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r>
              <a:rPr lang="en-US" altLang="es-MX" sz="1100" b="1" dirty="0">
                <a:latin typeface="Montserrat" panose="00000500000000000000" pitchFamily="2" charset="0"/>
                <a:sym typeface="+mn-ea"/>
              </a:rPr>
              <a:t>https://documentos.congresoqroo.gob.mx/leyes/L169-XVIII-20241009-L1820241009012-ley-de-transparencia-y-acceso.pdf</a:t>
            </a:r>
            <a:endParaRPr lang="en-US" altLang="es-MX" sz="1100" b="1" dirty="0">
              <a:latin typeface="Montserrat" panose="00000500000000000000" pitchFamily="2" charset="0"/>
            </a:endParaRPr>
          </a:p>
          <a:p>
            <a:endParaRPr lang="es-MX" sz="1100" dirty="0">
              <a:latin typeface="Montserrat" panose="00000500000000000000" pitchFamily="2" charset="0"/>
            </a:endParaRPr>
          </a:p>
        </p:txBody>
      </p:sp>
      <p:pic>
        <p:nvPicPr>
          <p:cNvPr id="4" name="Imagen 3" descr="qr-code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35" y="3363595"/>
            <a:ext cx="1508760" cy="1508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6108" y="132961"/>
            <a:ext cx="9184209" cy="407882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2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¿Cuál es la información reservada y cuál es la información confidencial?</a:t>
            </a:r>
          </a:p>
          <a:p>
            <a:pPr algn="just"/>
            <a:endParaRPr lang="es-ES" sz="1700" b="1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algn="just"/>
            <a:r>
              <a:rPr lang="es-ES" sz="1700" b="1" dirty="0">
                <a:latin typeface="Montserrat" panose="00000500000000000000" pitchFamily="2" charset="0"/>
                <a:cs typeface="Montserrat" panose="00000500000000000000" pitchFamily="2" charset="0"/>
              </a:rPr>
              <a:t>Información reservada</a:t>
            </a:r>
          </a:p>
          <a:p>
            <a:pPr algn="just"/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Se trata de aquella información que </a:t>
            </a:r>
            <a:r>
              <a:rPr lang="es-ES" sz="1700" b="1" dirty="0">
                <a:latin typeface="Montserrat" panose="00000500000000000000" pitchFamily="2" charset="0"/>
                <a:cs typeface="Montserrat" panose="00000500000000000000" pitchFamily="2" charset="0"/>
              </a:rPr>
              <a:t>aun cuando es de naturaleza pública no puede difundirse</a:t>
            </a:r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, ya que esto generaría un daño, por lo que es necesario acreditar, de manera fundada y motivada, la afectación que se causaría de ser revelada.</a:t>
            </a:r>
          </a:p>
          <a:p>
            <a:pPr algn="just"/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La reserva de la información </a:t>
            </a:r>
            <a:r>
              <a:rPr lang="es-ES" sz="1700" b="1" dirty="0">
                <a:latin typeface="Montserrat" panose="00000500000000000000" pitchFamily="2" charset="0"/>
                <a:cs typeface="Montserrat" panose="00000500000000000000" pitchFamily="2" charset="0"/>
              </a:rPr>
              <a:t>es excepcional y es temporal</a:t>
            </a:r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, por lo que una vez concluido el plazo por el que se determinó la clasificación, la información vuelve a ser pública.</a:t>
            </a:r>
          </a:p>
          <a:p>
            <a:pPr algn="just"/>
            <a:r>
              <a:rPr lang="es-ES" sz="1700" b="1" dirty="0">
                <a:latin typeface="Montserrat" panose="00000500000000000000" pitchFamily="2" charset="0"/>
                <a:cs typeface="Montserrat" panose="00000500000000000000" pitchFamily="2" charset="0"/>
              </a:rPr>
              <a:t>Información confidencial</a:t>
            </a:r>
          </a:p>
          <a:p>
            <a:pPr algn="just"/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Es aquella información que contiene datos personales concernientes a una persona identificada o identificable, por lo que este tipo de información es siempre, en principio, confidencial.</a:t>
            </a:r>
          </a:p>
          <a:p>
            <a:pPr algn="just"/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La protección de este tipo de información debe de ser garantizada, </a:t>
            </a:r>
            <a:r>
              <a:rPr lang="es-ES" sz="1700" b="1" dirty="0">
                <a:latin typeface="Montserrat" panose="00000500000000000000" pitchFamily="2" charset="0"/>
                <a:cs typeface="Montserrat" panose="00000500000000000000" pitchFamily="2" charset="0"/>
              </a:rPr>
              <a:t>ya que no es solo una limitación al derecho de acceso a la información, sino que se trata también de un derecho fundamental</a:t>
            </a:r>
            <a:r>
              <a:rPr lang="es-ES" sz="1700" dirty="0">
                <a:latin typeface="Montserrat" panose="00000500000000000000" pitchFamily="2" charset="0"/>
                <a:cs typeface="Montserrat" panose="00000500000000000000" pitchFamily="2" charset="0"/>
              </a:rPr>
              <a:t>, el de la protección a los datos personales.</a:t>
            </a:r>
          </a:p>
          <a:p>
            <a:pPr algn="just"/>
            <a:r>
              <a:rPr lang="es-ES" sz="1500" dirty="0">
                <a:latin typeface="Montserrat" panose="00000500000000000000" pitchFamily="2" charset="0"/>
                <a:cs typeface="Montserrat" panose="00000500000000000000" pitchFamily="2" charset="0"/>
              </a:rPr>
              <a:t>También, es información confidencial los secretos bancario, fiduciario, industrial, comercial, fiscal, bursátil y postal, cuya titularidad corresponda a particulares, sujetos de derecho internacional o a sujetos obligados cuando </a:t>
            </a:r>
            <a:r>
              <a:rPr lang="es-ES" sz="1500" b="1" dirty="0">
                <a:latin typeface="Montserrat" panose="00000500000000000000" pitchFamily="2" charset="0"/>
                <a:cs typeface="Montserrat" panose="00000500000000000000" pitchFamily="2" charset="0"/>
              </a:rPr>
              <a:t>no involucren el ejercicio de recursos públicos</a:t>
            </a:r>
            <a:r>
              <a:rPr lang="es-ES" sz="1500" dirty="0">
                <a:latin typeface="Montserrat" panose="00000500000000000000" pitchFamily="2" charset="0"/>
                <a:cs typeface="Montserrat" panose="00000500000000000000" pitchFamily="2" charset="0"/>
              </a:rPr>
              <a:t>.</a:t>
            </a:r>
            <a:endParaRPr lang="en-US" sz="15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algn="just"/>
            <a:endParaRPr lang="es-MX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4" name="Imagen 3" descr="Código QR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1" y="1721980"/>
            <a:ext cx="1898072" cy="18867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3964" y="4211981"/>
            <a:ext cx="5461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Montserrat" panose="00000500000000000000" pitchFamily="2" charset="0"/>
              </a:rPr>
              <a:t>Lineamientos generales en materia de clasificación y desclasificación de la información, así como para la elaboración de versiones públicas:</a:t>
            </a:r>
          </a:p>
          <a:p>
            <a:endParaRPr lang="es-MX" sz="1200" b="1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https://snt.org.mx/wp-content/uploads/30112022-Lineamientos-de-Clasificacion-y-Desclasificacion-01_14h.pdf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-40564"/>
            <a:ext cx="10515600" cy="779464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Test de proporcionalidad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845121" y="738948"/>
          <a:ext cx="10515600" cy="331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391235" y="4370483"/>
            <a:ext cx="6426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Montserrat" panose="00000500000000000000" pitchFamily="2" charset="0"/>
              </a:rPr>
              <a:t>Prueba de daño: Debe demostrarse un daño sustancial a intereses protegidos y que ese daño es mayor al interés público del acceso a la información; además de que la protección de esos intereses no pueda alcanzarse por un medio menos restrictivo.</a:t>
            </a:r>
          </a:p>
        </p:txBody>
      </p:sp>
      <p:pic>
        <p:nvPicPr>
          <p:cNvPr id="16386" name="Picture 2" descr="http://www.pcil.cl/en/files/2013/01/image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6" y="3358799"/>
            <a:ext cx="1043246" cy="6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9464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Reglas previas para la clasificación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79897"/>
            <a:ext cx="10515600" cy="377065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 se pueden emitir acuerdos de clasificación de carácter general ni particular.</a:t>
            </a:r>
          </a:p>
          <a:p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 se clasifica la información antes de que se genere.</a:t>
            </a:r>
          </a:p>
          <a:p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 se puede omitir la información de obligaciones de transparencia en versiones públicas.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2" y="3264028"/>
            <a:ext cx="6165917" cy="18338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40713" y="3351746"/>
            <a:ext cx="393589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La transparencia se vuelva "la forma aceptada de hacer las cosas" en la cultura organizacional de los gobiernos mexicanos.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515"/>
            <a:ext cx="10515600" cy="1325563"/>
          </a:xfrm>
        </p:spPr>
        <p:txBody>
          <a:bodyPr/>
          <a:lstStyle/>
          <a:p>
            <a:pPr algn="ctr"/>
            <a:r>
              <a:rPr lang="es-MX" sz="36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Procedimiento para realizar la reserva de información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14020" y="1064895"/>
          <a:ext cx="11335385" cy="383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22571" y="4410624"/>
            <a:ext cx="2279098" cy="762724"/>
          </a:xfrm>
          <a:prstGeom prst="roundRect">
            <a:avLst/>
          </a:prstGeom>
          <a:solidFill>
            <a:srgbClr val="E44C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Esta dirección solicita al comité de transparencia pronunciarse </a:t>
            </a:r>
            <a:endParaRPr lang="es-MX" sz="1100" b="1" dirty="0"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84579" y="4902700"/>
            <a:ext cx="1615186" cy="669965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CuadroTexto 7"/>
          <p:cNvSpPr txBox="1"/>
          <p:nvPr/>
        </p:nvSpPr>
        <p:spPr>
          <a:xfrm>
            <a:off x="3542133" y="4926334"/>
            <a:ext cx="145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Realiza una </a:t>
            </a:r>
            <a:r>
              <a:rPr lang="es-MX" sz="1200" b="1" dirty="0">
                <a:solidFill>
                  <a:schemeClr val="bg1"/>
                </a:solidFill>
                <a:latin typeface="Montserrat" panose="00000500000000000000" pitchFamily="2" charset="0"/>
                <a:hlinkClick r:id="" action="ppaction://hlinkshowjump?jump=nextslide"/>
              </a:rPr>
              <a:t>PRUEBA DEL DAÑO</a:t>
            </a:r>
            <a:endParaRPr lang="es-MX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Flecha doblada hacia arriba 10"/>
          <p:cNvSpPr/>
          <p:nvPr/>
        </p:nvSpPr>
        <p:spPr>
          <a:xfrm rot="5400000">
            <a:off x="1922957" y="5017271"/>
            <a:ext cx="338017" cy="892506"/>
          </a:xfrm>
          <a:prstGeom prst="bentUpArrow">
            <a:avLst>
              <a:gd name="adj1" fmla="val 27818"/>
              <a:gd name="adj2" fmla="val 40498"/>
              <a:gd name="adj3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2" name="Flecha abajo 11"/>
          <p:cNvSpPr/>
          <p:nvPr/>
        </p:nvSpPr>
        <p:spPr>
          <a:xfrm>
            <a:off x="1492645" y="4094822"/>
            <a:ext cx="277455" cy="3345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Nube 12"/>
          <p:cNvSpPr/>
          <p:nvPr/>
        </p:nvSpPr>
        <p:spPr>
          <a:xfrm>
            <a:off x="7982658" y="3555198"/>
            <a:ext cx="1664732" cy="847725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latin typeface="Montserrat" panose="00000500000000000000" pitchFamily="2" charset="0"/>
              </a:rPr>
              <a:t>SEMESTRAL</a:t>
            </a:r>
          </a:p>
        </p:txBody>
      </p:sp>
      <p:sp>
        <p:nvSpPr>
          <p:cNvPr id="15" name="Cilindro 14">
            <a:hlinkClick r:id="" action="ppaction://noaction"/>
          </p:cNvPr>
          <p:cNvSpPr/>
          <p:nvPr/>
        </p:nvSpPr>
        <p:spPr>
          <a:xfrm>
            <a:off x="9880323" y="4217185"/>
            <a:ext cx="336910" cy="371475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Flecha abajo 11"/>
          <p:cNvSpPr/>
          <p:nvPr/>
        </p:nvSpPr>
        <p:spPr>
          <a:xfrm rot="10800000">
            <a:off x="3980184" y="4013860"/>
            <a:ext cx="313463" cy="77812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" name="2 Rectángulo redondeado"/>
          <p:cNvSpPr/>
          <p:nvPr/>
        </p:nvSpPr>
        <p:spPr>
          <a:xfrm>
            <a:off x="748938" y="1064672"/>
            <a:ext cx="1516096" cy="561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UT</a:t>
            </a:r>
          </a:p>
        </p:txBody>
      </p:sp>
      <p:sp>
        <p:nvSpPr>
          <p:cNvPr id="17" name="Flecha abajo 11"/>
          <p:cNvSpPr/>
          <p:nvPr/>
        </p:nvSpPr>
        <p:spPr>
          <a:xfrm>
            <a:off x="1368258" y="1782967"/>
            <a:ext cx="277455" cy="3345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7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1. Periodo de reserva </a:t>
            </a:r>
            <a:r>
              <a:rPr lang="es-ES" sz="2700" b="1" i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(Del Trigésimo </a:t>
            </a:r>
            <a:br>
              <a:rPr lang="es-ES" sz="2700" b="1" i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ES" sz="2700" b="1" i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cuarto de los LGMCDI)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157" y="1348547"/>
            <a:ext cx="10515600" cy="3770652"/>
          </a:xfrm>
        </p:spPr>
        <p:txBody>
          <a:bodyPr>
            <a:norm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El periodo máximo por el que podría reservarse la información será de </a:t>
            </a: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cinco años</a:t>
            </a:r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. El periodo de reserva </a:t>
            </a: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correrá a partir de la fecha en que el Comité de Transparencia confirme la clasificación del expediente o documento</a:t>
            </a:r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.</a:t>
            </a:r>
          </a:p>
          <a:p>
            <a:pPr algn="just"/>
            <a:endParaRPr lang="es-ES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algn="just"/>
            <a:endParaRPr lang="es-ES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ES" sz="2400" b="1" i="1" dirty="0">
                <a:latin typeface="Montserrat" panose="00000500000000000000" pitchFamily="2" charset="0"/>
                <a:cs typeface="Montserrat" panose="00000500000000000000" pitchFamily="2" charset="0"/>
              </a:rPr>
              <a:t>Del Trigésimo cuarto de los LGMCDI)</a:t>
            </a:r>
            <a:endParaRPr lang="es-ES" sz="1800" b="1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Los titulares de las áreas deberán determinar que el plazo de reserva sea el </a:t>
            </a:r>
            <a:r>
              <a:rPr lang="es-ES" sz="1800" b="1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estrictamente necesario</a:t>
            </a:r>
            <a:r>
              <a:rPr lang="es-ES" sz="1800" dirty="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 para proteger la información mientras subsistan las causas que dieron origen a la clasificación, salvaguardando el interés público protegido y tomarán en cuenta las razones que justifican el periodo de reserva establecido. Asimismo, deberán señalar las razones por las cuales se estableció el plazo de reserva determinado.</a:t>
            </a:r>
          </a:p>
          <a:p>
            <a:pPr marL="0" indent="0" algn="just">
              <a:buNone/>
            </a:pPr>
            <a:endParaRPr lang="es-ES" sz="1800" dirty="0">
              <a:solidFill>
                <a:schemeClr val="tx1"/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60" y="2160313"/>
            <a:ext cx="2315282" cy="7966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1" y="145841"/>
            <a:ext cx="5527108" cy="41604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96075" y="1831701"/>
            <a:ext cx="1605587" cy="1096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z="6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5720" y="1963407"/>
            <a:ext cx="690372" cy="164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25721" y="2076701"/>
            <a:ext cx="706755" cy="10259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800"/>
              </a:lnSpc>
            </a:pPr>
            <a:r>
              <a:rPr sz="675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675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6075" y="2699735"/>
            <a:ext cx="2663190" cy="114300"/>
          </a:xfrm>
          <a:custGeom>
            <a:avLst/>
            <a:gdLst/>
            <a:ahLst/>
            <a:cxnLst/>
            <a:rect l="l" t="t" r="r" b="b"/>
            <a:pathLst>
              <a:path w="3550920" h="152400">
                <a:moveTo>
                  <a:pt x="3525520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3525520" y="152400"/>
                </a:lnTo>
                <a:lnTo>
                  <a:pt x="3535382" y="150395"/>
                </a:lnTo>
                <a:lnTo>
                  <a:pt x="3543458" y="144938"/>
                </a:lnTo>
                <a:lnTo>
                  <a:pt x="3548915" y="136862"/>
                </a:lnTo>
                <a:lnTo>
                  <a:pt x="3550920" y="127000"/>
                </a:lnTo>
                <a:lnTo>
                  <a:pt x="3550920" y="25400"/>
                </a:lnTo>
                <a:lnTo>
                  <a:pt x="3548915" y="15537"/>
                </a:lnTo>
                <a:lnTo>
                  <a:pt x="3543458" y="7461"/>
                </a:lnTo>
                <a:lnTo>
                  <a:pt x="3535382" y="2004"/>
                </a:lnTo>
                <a:lnTo>
                  <a:pt x="3525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s-MX" sz="300">
                <a:solidFill>
                  <a:schemeClr val="bg1"/>
                </a:solidFill>
              </a:rPr>
              <a:t>4</a:t>
            </a:r>
            <a:r>
              <a:rPr lang="es-MX" sz="900">
                <a:solidFill>
                  <a:schemeClr val="bg1"/>
                </a:solidFill>
              </a:rPr>
              <a:t>4 </a:t>
            </a:r>
            <a:endParaRPr sz="135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521" y="4206174"/>
            <a:ext cx="5426744" cy="97911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CONFIDENCIAL: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eliminaron 1-4 por contener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datos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personales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como: RFC, CURP, NSS y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Descuentos Personales, en términos de lo dispuesto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en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los artículos 44 fracción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II,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art. </a:t>
            </a:r>
            <a:r>
              <a:rPr lang="es-MX" sz="900" b="1" spc="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116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 la LGTAIP; art. </a:t>
            </a:r>
            <a:r>
              <a:rPr lang="es-MX" sz="900" b="1" spc="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137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LTAIPQROO;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los numerales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Quincuagésimo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sexto,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el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sexagésimo</a:t>
            </a:r>
            <a:r>
              <a:rPr lang="es-MX" sz="900" b="1" spc="23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y</a:t>
            </a:r>
            <a:r>
              <a:rPr lang="es-MX" sz="900" b="1" spc="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sexagésimo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segundo</a:t>
            </a:r>
            <a:r>
              <a:rPr lang="es-MX" sz="900" b="1" spc="23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los</a:t>
            </a:r>
            <a:r>
              <a:rPr lang="es-MX" sz="900" b="1" spc="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Lineamientos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Generales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en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Materia</a:t>
            </a:r>
            <a:r>
              <a:rPr lang="es-MX" sz="900" b="1" spc="23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Clasificación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y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Desclasificación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la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Información,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así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como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para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la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Elaboración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Versiones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Públicas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y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al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acuerdo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EXT-2/CT/30/01/19.02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de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la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segunda</a:t>
            </a:r>
            <a:r>
              <a:rPr lang="es-MX" sz="900" b="1" spc="-26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sesión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extraordinaria</a:t>
            </a:r>
            <a:r>
              <a:rPr lang="es-MX" sz="900" b="1" spc="-26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del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comité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de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transparencia</a:t>
            </a:r>
            <a:r>
              <a:rPr lang="es-MX" sz="900" b="1" spc="-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del</a:t>
            </a:r>
            <a:r>
              <a:rPr lang="es-MX" sz="900" b="1" spc="-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IDAIPQROO.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17590" y="4901565"/>
            <a:ext cx="2955290" cy="378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 err="1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Fundamento</a:t>
            </a:r>
            <a:r>
              <a:rPr sz="1200" b="1" spc="-19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Articulo</a:t>
            </a:r>
            <a:r>
              <a:rPr sz="1200" b="1" spc="-15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121</a:t>
            </a:r>
            <a:r>
              <a:rPr sz="1200" b="1" spc="-15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1200" b="1" spc="-4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sz="1200" b="1" spc="-11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1200" b="1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la</a:t>
            </a:r>
            <a:r>
              <a:rPr sz="1200" b="1" spc="-23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1200" b="1" dirty="0">
                <a:solidFill>
                  <a:srgbClr val="C00000"/>
                </a:solidFill>
                <a:latin typeface="Montserrat" panose="00000500000000000000" pitchFamily="2" charset="0"/>
                <a:cs typeface="Century Gothic"/>
              </a:rPr>
              <a:t>LTAIPQROO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17747" y="123240"/>
            <a:ext cx="2954227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50" b="1" dirty="0">
                <a:solidFill>
                  <a:srgbClr val="9D2449"/>
                </a:solidFill>
                <a:latin typeface="Montserrat" panose="00000500000000000000" pitchFamily="2" charset="0"/>
              </a:rPr>
              <a:t>Quincuagésimo primero. </a:t>
            </a:r>
          </a:p>
          <a:p>
            <a:endParaRPr lang="es-MX" sz="1450" dirty="0">
              <a:solidFill>
                <a:srgbClr val="9D2449"/>
              </a:solidFill>
              <a:latin typeface="Montserrat" panose="00000500000000000000" pitchFamily="2" charset="0"/>
            </a:endParaRPr>
          </a:p>
          <a:p>
            <a:r>
              <a:rPr lang="es-MX" sz="1450" b="1" dirty="0">
                <a:solidFill>
                  <a:srgbClr val="9D2449"/>
                </a:solidFill>
                <a:latin typeface="Montserrat" panose="00000500000000000000" pitchFamily="2" charset="0"/>
              </a:rPr>
              <a:t>La leyenda en los documentos clasificados indicará: </a:t>
            </a:r>
          </a:p>
          <a:p>
            <a:endParaRPr lang="es-MX" sz="1450" dirty="0">
              <a:solidFill>
                <a:srgbClr val="B68400"/>
              </a:solidFill>
              <a:latin typeface="Montserrat" panose="00000500000000000000" pitchFamily="2" charset="0"/>
            </a:endParaRP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 fecha de sesión del Comité de Transparencia en donde se confirmó la clasificación, en su caso;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El nombre del área;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 palabra reservado o confidencial;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Las partes o secciones reservadas o confidenciales, en su caso;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El fundamento legal;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El periodo de reserva, y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 rúbrica del titular del área</a:t>
            </a:r>
          </a:p>
        </p:txBody>
      </p:sp>
      <p:pic>
        <p:nvPicPr>
          <p:cNvPr id="2" name="Imagen 1" descr="Código QR&#10;&#10;Descripción generada automáticamen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92" y="1107210"/>
            <a:ext cx="1929222" cy="187698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05252" y="2984193"/>
            <a:ext cx="295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>
                <a:solidFill>
                  <a:srgbClr val="C00000"/>
                </a:solidFill>
                <a:latin typeface="Montserrat" panose="00000500000000000000" pitchFamily="2" charset="0"/>
              </a:rPr>
              <a:t>Lineamientos generales en materia de clasificación y desclasificación de la información, así como para la elaboración de versiones públicas:</a:t>
            </a:r>
          </a:p>
          <a:p>
            <a:endParaRPr lang="es-MX" sz="900" b="1" dirty="0">
              <a:latin typeface="Montserrat" panose="00000500000000000000" pitchFamily="2" charset="0"/>
            </a:endParaRPr>
          </a:p>
          <a:p>
            <a:r>
              <a:rPr lang="es-MX" sz="900" b="1" dirty="0">
                <a:latin typeface="Montserrat" panose="00000500000000000000" pitchFamily="2" charset="0"/>
              </a:rPr>
              <a:t>https://snt.org.mx/wp-content/uploads/30112022-Lineamientos-de-Clasificacion-y-Desclasificacion-01_14h.pdf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111" t="12853" r="33194" b="22702"/>
          <a:stretch>
            <a:fillRect/>
          </a:stretch>
        </p:blipFill>
        <p:spPr>
          <a:xfrm>
            <a:off x="467201" y="182162"/>
            <a:ext cx="4946258" cy="51679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35758" y="1436211"/>
            <a:ext cx="5102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solidFill>
                  <a:srgbClr val="B68400"/>
                </a:solidFill>
                <a:latin typeface="Montserrat" panose="00000500000000000000" pitchFamily="2" charset="0"/>
              </a:rPr>
              <a:t>ACUERDO DEL CONSEJO NACIONAL DEL SISTEMA NACIONAL DE TRANSPARENCIA, ACCESO A LA INFORMACIÓN PÚBLICA Y PROTECCIÓN DE DATOS PERSONALES, POR EL QUE SE APRUEBAN:</a:t>
            </a:r>
          </a:p>
          <a:p>
            <a:pPr algn="just"/>
            <a:endParaRPr lang="es-MX" sz="1500" b="1" dirty="0">
              <a:solidFill>
                <a:srgbClr val="B684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500" b="1" dirty="0">
                <a:solidFill>
                  <a:srgbClr val="B68400"/>
                </a:solidFill>
                <a:latin typeface="Montserrat" panose="00000500000000000000" pitchFamily="2" charset="0"/>
              </a:rPr>
              <a:t>LOS LINEAMIENTOS GENERALES EN MATERIA DE CLASIFICACIÓN Y DESCLASIFICACIÓN DE LA INFORMACIÓN, ASÍ COMO PARA LA ELABORACIÓN DE VERSIONES PÚBLICAS.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3606971" y="1530852"/>
            <a:ext cx="2305050" cy="691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Puede conocer qué datos tienen los entes públicos.</a:t>
            </a:r>
            <a:b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s-MX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3 Marcador de contenido"/>
          <p:cNvGraphicFramePr/>
          <p:nvPr/>
        </p:nvGraphicFramePr>
        <p:xfrm>
          <a:off x="-1043940" y="1656080"/>
          <a:ext cx="6610985" cy="357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133869" y="563499"/>
            <a:ext cx="828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B38E5D"/>
                </a:solidFill>
                <a:latin typeface="Montserrat" panose="00000500000000000000" pitchFamily="2" charset="0"/>
              </a:rPr>
              <a:t>Dota a la persona de una verdadera facultad de disposición sobre </a:t>
            </a:r>
            <a:br>
              <a:rPr lang="es-MX" b="1" dirty="0">
                <a:solidFill>
                  <a:srgbClr val="B38E5D"/>
                </a:solidFill>
                <a:latin typeface="Montserrat" panose="00000500000000000000" pitchFamily="2" charset="0"/>
              </a:rPr>
            </a:br>
            <a:r>
              <a:rPr lang="es-MX" b="1" dirty="0">
                <a:solidFill>
                  <a:srgbClr val="B38E5D"/>
                </a:solidFill>
                <a:latin typeface="Montserrat" panose="00000500000000000000" pitchFamily="2" charset="0"/>
              </a:rPr>
              <a:t>sus propios datos personales, ya que mediante ellos: </a:t>
            </a:r>
            <a:endParaRPr lang="es-MX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08079" y="1548478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Rectificarlos en caso de errores.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37601" y="1893172"/>
            <a:ext cx="328754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Cancelarlos si dejaron de ser necesarios.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861565" y="1519741"/>
            <a:ext cx="28370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Oponerse a su tratamiento si es que fueron obtenidos sin su consentimiento.</a:t>
            </a:r>
            <a:endParaRPr lang="es-MX" sz="1400" dirty="0"/>
          </a:p>
        </p:txBody>
      </p:sp>
      <p:sp>
        <p:nvSpPr>
          <p:cNvPr id="10" name="Rectángulo 9"/>
          <p:cNvSpPr/>
          <p:nvPr/>
        </p:nvSpPr>
        <p:spPr>
          <a:xfrm>
            <a:off x="3740785" y="2792730"/>
            <a:ext cx="2101215" cy="10858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es-MX" sz="1200" b="1" dirty="0">
                <a:latin typeface="Montserrat" panose="00000500000000000000" pitchFamily="2" charset="0"/>
              </a:rPr>
              <a:t>Cualquier persona puede ejercitar los derechos de acceso, rectificación, cancelación y oposición sobre datos de carácter personal que le conciernan tratados por los entes públicos.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838200" y="446405"/>
            <a:ext cx="10515600" cy="37274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LOS DERECHOS ARCO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15" y="2894330"/>
            <a:ext cx="3753485" cy="1144905"/>
          </a:xfrm>
          <a:prstGeom prst="rect">
            <a:avLst/>
          </a:prstGeom>
        </p:spPr>
      </p:pic>
      <p:pic>
        <p:nvPicPr>
          <p:cNvPr id="5" name="Imagen 4" descr="Código QR&#10;&#10;Descripción generada automáticament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23" y="2503683"/>
            <a:ext cx="1908819" cy="187919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769490" y="4324086"/>
            <a:ext cx="355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http://denuncia.qroo.gob.mx/sitio/</a:t>
            </a:r>
          </a:p>
          <a:p>
            <a:pPr algn="ctr"/>
            <a:endParaRPr lang="es-MX" sz="1400" b="1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8270" y="180975"/>
          <a:ext cx="8308975" cy="449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Valores y fines constitucionales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Dignidad, libertad, igualdad, justicia, etc.</a:t>
                      </a: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Sociedad democrática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Rendición de cuentas,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Que la sociedad civil pueda controlar las acciones del gobierno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Opinión pública 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Crítica, plural e informada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Requiere garantía de información libre, plural y oportuna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4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Libertad de expresión 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Libertad de información </a:t>
                      </a:r>
                      <a:r>
                        <a:rPr lang="es-MX" sz="700" i="1" dirty="0">
                          <a:effectLst/>
                          <a:latin typeface="Montserrat" panose="00000500000000000000" pitchFamily="2" charset="0"/>
                        </a:rPr>
                        <a:t>(prensa)</a:t>
                      </a:r>
                      <a:endParaRPr lang="es-MX" sz="700" i="1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Expresión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(hablar, escribir) 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Difusión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(transmitir usando cualquier medio)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Manifestación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(libre y responsable)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de ideas 6º 1er párrafo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Buscar, recibir y difundir información, ideas, opiniones, creencias, críticas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Réplica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(derecho de)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Doble dimensión </a:t>
                      </a:r>
                      <a:r>
                        <a:rPr lang="es-MX" sz="1000" u="sng" dirty="0">
                          <a:effectLst/>
                          <a:latin typeface="Montserrat" panose="00000500000000000000" pitchFamily="2" charset="0"/>
                        </a:rPr>
                        <a:t>individual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(manifestar) 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y colectiva o </a:t>
                      </a:r>
                      <a:r>
                        <a:rPr lang="es-MX" sz="1000" u="sng" dirty="0">
                          <a:effectLst/>
                          <a:latin typeface="Montserrat" panose="00000500000000000000" pitchFamily="2" charset="0"/>
                        </a:rPr>
                        <a:t>social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(recibir y conocer) 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Medios, deben ser instrumentos útiles, eficaces, que promocionen debate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Derecho a la información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Disponible y libre acceso a información plural y oportuna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Derecho social para debate y sociedad democrática /  Derecho subjetivo</a:t>
                      </a:r>
                      <a:r>
                        <a:rPr lang="es-MX" sz="1000" baseline="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Garantía institucional  /  Bien jurídico  /  Individual</a:t>
                      </a:r>
                      <a:r>
                        <a:rPr lang="es-MX" sz="1000" baseline="0" dirty="0">
                          <a:effectLst/>
                          <a:latin typeface="Montserrat" panose="00000500000000000000" pitchFamily="2" charset="0"/>
                        </a:rPr>
                        <a:t> y público, veraz, universal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Derecho de acceso a la información pública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Es indispensable que las autoridades estatales se rijan por el principio de máxima divulgación, basado en la presunción de que toda información es accesible, sujeto a un sistema restringido de excepciones, </a:t>
                      </a:r>
                      <a:r>
                        <a:rPr lang="es-MX" sz="700" i="1" dirty="0">
                          <a:effectLst/>
                          <a:latin typeface="Montserrat" panose="00000500000000000000" pitchFamily="2" charset="0"/>
                        </a:rPr>
                        <a:t>caso Claude Reyes </a:t>
                      </a:r>
                      <a:r>
                        <a:rPr lang="es-MX" sz="700" i="1" dirty="0" err="1">
                          <a:effectLst/>
                          <a:latin typeface="Montserrat" panose="00000500000000000000" pitchFamily="2" charset="0"/>
                        </a:rPr>
                        <a:t>CorteIDH</a:t>
                      </a:r>
                      <a:endParaRPr lang="es-MX" sz="1000" i="1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645525" y="723265"/>
            <a:ext cx="3281680" cy="3660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s-MX" sz="1600" b="1" dirty="0">
                <a:solidFill>
                  <a:srgbClr val="4D5156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La transparencia y el acceso a la información juegan un papel esencial en la construcción de gobiernos más abiertos al escrutinio público, capaces de </a:t>
            </a:r>
            <a:r>
              <a:rPr lang="es-MX" sz="1600" b="1" u="sng" dirty="0">
                <a:solidFill>
                  <a:srgbClr val="040C28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fomentar una participación creciente de la sociedad en el diseño y evaluación de las políticas públicas y por lo tanto de una mayor rendición de cuentas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09522" y="1183358"/>
            <a:ext cx="539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36634" y="1452795"/>
          <a:ext cx="3834800" cy="190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0" y="3634105"/>
          <a:ext cx="4189730" cy="146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4407392" y="1434381"/>
          <a:ext cx="4537753" cy="186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4403725" y="3634105"/>
          <a:ext cx="4535805" cy="1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885" y="728345"/>
            <a:ext cx="10515600" cy="37401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spc="50" dirty="0">
                <a:ln w="1143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¿Sabías que existen varios tipos de datos personales?</a:t>
            </a:r>
            <a:r>
              <a:rPr lang="es-ES" spc="50" dirty="0">
                <a:ln w="11430"/>
                <a:cs typeface="Arial" panose="020B0604020202020204" pitchFamily="34" charset="0"/>
              </a:rPr>
              <a:t/>
            </a:r>
            <a:br>
              <a:rPr lang="es-ES" spc="50" dirty="0">
                <a:ln w="11430"/>
                <a:cs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5" name="Imagen 4" descr="Código QR&#10;&#10;Descripción generada automáticament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82" y="1265470"/>
            <a:ext cx="1951368" cy="19513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75750" y="3053715"/>
            <a:ext cx="30168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050" b="1" dirty="0">
              <a:latin typeface="Montserrat" panose="00000500000000000000" pitchFamily="2" charset="0"/>
            </a:endParaRPr>
          </a:p>
          <a:p>
            <a:pPr algn="ctr"/>
            <a:r>
              <a:rPr lang="es-MX" sz="1050" b="1" dirty="0">
                <a:solidFill>
                  <a:srgbClr val="C00000"/>
                </a:solidFill>
                <a:latin typeface="Montserrat" panose="00000500000000000000" pitchFamily="2" charset="0"/>
              </a:rPr>
              <a:t>LEY DE PROTECCIÓN DE DATOS PERSONALES EN POSESIÓN DE</a:t>
            </a:r>
          </a:p>
          <a:p>
            <a:pPr algn="ctr"/>
            <a:r>
              <a:rPr lang="es-MX" sz="1050" b="1" dirty="0">
                <a:solidFill>
                  <a:srgbClr val="C00000"/>
                </a:solidFill>
                <a:latin typeface="Montserrat" panose="00000500000000000000" pitchFamily="2" charset="0"/>
              </a:rPr>
              <a:t>SUJETOS OBLIGADOS PARA EL ESTADO DE QUINTANA ROO: </a:t>
            </a:r>
          </a:p>
          <a:p>
            <a:pPr algn="ctr"/>
            <a:endParaRPr lang="es-MX" sz="1050" b="1" dirty="0">
              <a:latin typeface="Montserrat" panose="00000500000000000000" pitchFamily="2" charset="0"/>
            </a:endParaRPr>
          </a:p>
          <a:p>
            <a:pPr algn="ctr"/>
            <a:r>
              <a:rPr lang="es-MX" sz="1050" b="1" dirty="0">
                <a:latin typeface="Montserrat" panose="00000500000000000000" pitchFamily="2" charset="0"/>
              </a:rPr>
              <a:t>http://documentos.congresoqroo.gob.mx/leyes/L178-XV-16012018-631.pdf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4"/>
          <p:cNvGraphicFramePr/>
          <p:nvPr/>
        </p:nvGraphicFramePr>
        <p:xfrm>
          <a:off x="5478097" y="919640"/>
          <a:ext cx="3457904" cy="356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25" y="1122862"/>
            <a:ext cx="2032548" cy="18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90" y="1122863"/>
            <a:ext cx="1854761" cy="18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/>
          <p:nvPr/>
        </p:nvSpPr>
        <p:spPr>
          <a:xfrm>
            <a:off x="0" y="3253622"/>
            <a:ext cx="5807408" cy="24462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1600" dirty="0"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latin typeface="Montserrat" panose="00000500000000000000" pitchFamily="2" charset="0"/>
              </a:rPr>
              <a:t>Toda comunicación de datos personales </a:t>
            </a:r>
            <a:r>
              <a:rPr lang="es-MX" sz="1600" b="1" dirty="0">
                <a:latin typeface="Montserrat" panose="00000500000000000000" pitchFamily="2" charset="0"/>
              </a:rPr>
              <a:t>que realice el responsable </a:t>
            </a:r>
            <a:r>
              <a:rPr lang="es-MX" sz="1600" u="sng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</a:rPr>
              <a:t>con encargados a quienes transfiera datos personales</a:t>
            </a:r>
            <a:r>
              <a:rPr lang="es-MX" sz="1600" dirty="0">
                <a:latin typeface="Montserrat" panose="00000500000000000000" pitchFamily="2" charset="0"/>
              </a:rPr>
              <a:t>, siempre debe ir acompañada del aviso de privacidad, </a:t>
            </a:r>
            <a:r>
              <a:rPr lang="es-MX" sz="1600" u="sng" dirty="0">
                <a:latin typeface="Montserrat" panose="00000500000000000000" pitchFamily="2" charset="0"/>
              </a:rPr>
              <a:t>con la finalidad de que conozcan las condiciones a las que el titular sujetó el tratamiento de su información</a:t>
            </a:r>
            <a:r>
              <a:rPr lang="es-MX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1695" y="109399"/>
            <a:ext cx="10515600" cy="52173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AVISOS DE PRIVACIDAD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87" y="92765"/>
            <a:ext cx="8954814" cy="47707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647583" y="708441"/>
            <a:ext cx="2066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Es necesario que realice un diagnóstico que le permita identificar cuál es el flujo que, al interior de su</a:t>
            </a:r>
            <a:r>
              <a:rPr lang="es-ES" sz="1400" b="1" spc="5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organización, se sigue con respecto al tratamiento de los datos personales (DP), desde que éstos se</a:t>
            </a:r>
            <a:r>
              <a:rPr lang="es-ES" sz="1400" b="1" spc="5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recaban</a:t>
            </a:r>
            <a:r>
              <a:rPr lang="es-ES" sz="1400" b="1" spc="-15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hasta</a:t>
            </a:r>
            <a:r>
              <a:rPr lang="es-ES" sz="1400" b="1" spc="-20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que los</a:t>
            </a:r>
            <a:r>
              <a:rPr lang="es-ES" sz="1400" b="1" spc="-15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mismos</a:t>
            </a:r>
            <a:r>
              <a:rPr lang="es-ES" sz="1400" b="1" spc="-10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se</a:t>
            </a:r>
            <a:r>
              <a:rPr lang="es-ES" sz="1400" b="1" spc="-10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eliminan</a:t>
            </a:r>
            <a:r>
              <a:rPr lang="es-ES" sz="1400" b="1" spc="-20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de</a:t>
            </a:r>
            <a:r>
              <a:rPr lang="es-ES" sz="1400" b="1" spc="-25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sus</a:t>
            </a:r>
            <a:r>
              <a:rPr lang="es-ES" sz="1400" b="1" spc="-25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bases</a:t>
            </a:r>
            <a:r>
              <a:rPr lang="es-ES" sz="1400" b="1" spc="-20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de</a:t>
            </a:r>
            <a:r>
              <a:rPr lang="es-ES" sz="1400" b="1" spc="-20" dirty="0">
                <a:latin typeface="Montserrat" panose="00000500000000000000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anose="00000500000000000000" pitchFamily="2" charset="0"/>
                <a:ea typeface="Microsoft Sans Serif" panose="020B0604020202020204" pitchFamily="34" charset="0"/>
              </a:rPr>
              <a:t>datos.</a:t>
            </a:r>
            <a:endParaRPr lang="es-MX" sz="1400" b="1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690" y="692580"/>
          <a:ext cx="10515600" cy="377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27690" y="149338"/>
            <a:ext cx="10515600" cy="461962"/>
          </a:xfrm>
        </p:spPr>
        <p:txBody>
          <a:bodyPr>
            <a:noAutofit/>
          </a:bodyPr>
          <a:lstStyle/>
          <a:p>
            <a:r>
              <a:rPr lang="es-MX" b="1" spc="50" dirty="0">
                <a:ln w="11430"/>
                <a:solidFill>
                  <a:srgbClr val="9D2449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Formas de otorgar el consentimiento</a:t>
            </a:r>
          </a:p>
        </p:txBody>
      </p:sp>
      <p:sp>
        <p:nvSpPr>
          <p:cNvPr id="8" name="2 Marcador de contenido"/>
          <p:cNvSpPr txBox="1"/>
          <p:nvPr/>
        </p:nvSpPr>
        <p:spPr>
          <a:xfrm>
            <a:off x="224817" y="4254367"/>
            <a:ext cx="5354348" cy="151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latin typeface="Montserrat" panose="00000500000000000000" pitchFamily="2" charset="0"/>
              </a:rPr>
              <a:t>Medios electrónicos</a:t>
            </a:r>
          </a:p>
          <a:p>
            <a:r>
              <a:rPr lang="es-MX" sz="1400" dirty="0">
                <a:latin typeface="Montserrat" panose="00000500000000000000" pitchFamily="2" charset="0"/>
              </a:rPr>
              <a:t>Formatos físicos</a:t>
            </a:r>
          </a:p>
          <a:p>
            <a:r>
              <a:rPr lang="es-MX" sz="1400" dirty="0">
                <a:latin typeface="Montserrat" panose="00000500000000000000" pitchFamily="2" charset="0"/>
              </a:rPr>
              <a:t>Medios verbales o cualquier otra tecnología, siempre y cuando garantice y cumpla con el principio de información que se refiere la Ley.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modelo datos personales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0437" y="132522"/>
            <a:ext cx="8338782" cy="37736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ángulo 6"/>
          <p:cNvSpPr/>
          <p:nvPr/>
        </p:nvSpPr>
        <p:spPr>
          <a:xfrm>
            <a:off x="686363" y="3906143"/>
            <a:ext cx="804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9D2449"/>
                </a:solidFill>
                <a:latin typeface="Montserrat" panose="00000500000000000000" pitchFamily="2" charset="0"/>
              </a:rPr>
              <a:t>¿Qué es una transferencia de datos personales? </a:t>
            </a:r>
          </a:p>
          <a:p>
            <a:r>
              <a:rPr lang="es-MX" sz="1400" dirty="0">
                <a:latin typeface="Montserrat" panose="00000500000000000000" pitchFamily="2" charset="0"/>
              </a:rPr>
              <a:t>La comunicación de datos que realiza el responsable del tratamiento a un tercero, distinto del titular, del mismo responsable.</a:t>
            </a:r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686363" y="4644946"/>
            <a:ext cx="534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u="sng" dirty="0">
                <a:solidFill>
                  <a:srgbClr val="9D2449"/>
                </a:solidFill>
                <a:latin typeface="Montserrat" panose="00000500000000000000" pitchFamily="2" charset="0"/>
              </a:rPr>
              <a:t>¿Qué es una remisión de datos personales? </a:t>
            </a:r>
          </a:p>
          <a:p>
            <a:r>
              <a:rPr lang="es-MX" sz="1400" dirty="0">
                <a:latin typeface="Montserrat" panose="00000500000000000000" pitchFamily="2" charset="0"/>
              </a:rPr>
              <a:t>La remisión supone una comunicación de datos personales, pero dicha comunicación se produce entre un responsable y un encargado del tratamiento.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5614" y="1926823"/>
            <a:ext cx="7641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Montserrat" panose="00000500000000000000" pitchFamily="2" charset="0"/>
                <a:cs typeface="Montserrat" panose="00000500000000000000" pitchFamily="2" charset="0"/>
              </a:rPr>
              <a:t>Un patrón o una empresa (responsable del tratamiento) que comunica datos personales de sus trabajadores al Instituto Mexicano del Seguro Social (tercero), para el cálculo de la pensión.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34969" y="2934210"/>
            <a:ext cx="76410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  <a:cs typeface="Montserrat" panose="00000500000000000000" pitchFamily="2" charset="0"/>
              </a:rPr>
              <a:t>Una universidad mexicana (responsable) envía datos personales de sus alumnos que van a participar en un programa de intercambio a una universidad de otro país (tercero).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3211" y="1187534"/>
            <a:ext cx="764102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Montserrat" panose="00000500000000000000" pitchFamily="2" charset="0"/>
                <a:cs typeface="Montserrat" panose="00000500000000000000" pitchFamily="2" charset="0"/>
              </a:rPr>
              <a:t>Una empresa comunica datos personales a un contador que le presta los servicios de elaboración de su nómina.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46935" y="3942351"/>
            <a:ext cx="76410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Montserrat" panose="00000500000000000000" pitchFamily="2" charset="0"/>
                <a:cs typeface="Montserrat" panose="00000500000000000000" pitchFamily="2" charset="0"/>
              </a:rPr>
              <a:t>Una institución financiera comunica datos personales a un despacho de cobranza para que le preste el servicio de cobranza extrajudicial.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83285" y="366395"/>
            <a:ext cx="10515600" cy="106172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spc="50" dirty="0">
                <a:ln w="1143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Distingue entre Transferencia y Remisión de Datos Personales</a:t>
            </a:r>
            <a:r>
              <a:rPr lang="es-MX" spc="50" dirty="0">
                <a:ln w="11430"/>
                <a:cs typeface="Arial" panose="020B0604020202020204" pitchFamily="34" charset="0"/>
              </a:rPr>
              <a:t/>
            </a:r>
            <a:br>
              <a:rPr lang="es-MX" spc="50" dirty="0">
                <a:ln w="11430"/>
                <a:cs typeface="Arial" panose="020B0604020202020204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04873" y="248718"/>
            <a:ext cx="658225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9D2449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Plataforma Nacional de Transparencia</a:t>
            </a:r>
          </a:p>
        </p:txBody>
      </p:sp>
      <p:sp>
        <p:nvSpPr>
          <p:cNvPr id="5" name="Título 1"/>
          <p:cNvSpPr txBox="1"/>
          <p:nvPr/>
        </p:nvSpPr>
        <p:spPr>
          <a:xfrm>
            <a:off x="2804873" y="679614"/>
            <a:ext cx="6632723" cy="424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https://www.plataformadetransparencia.org.mx/Inicio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8" y="1141279"/>
            <a:ext cx="8857755" cy="3638539"/>
          </a:xfrm>
          <a:prstGeom prst="rect">
            <a:avLst/>
          </a:prstGeom>
        </p:spPr>
      </p:pic>
      <p:pic>
        <p:nvPicPr>
          <p:cNvPr id="6" name="Imagen 5" descr="Código QR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82" y="1535456"/>
            <a:ext cx="2260690" cy="22606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81400" y="689024"/>
            <a:ext cx="7772400" cy="77946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¡¡GRACIAS POR SU ATENCIÓN !!</a:t>
            </a:r>
            <a:br>
              <a:rPr lang="es-MX" dirty="0"/>
            </a:b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3952462" y="2876687"/>
            <a:ext cx="7772400" cy="3682609"/>
          </a:xfrm>
        </p:spPr>
        <p:txBody>
          <a:bodyPr/>
          <a:lstStyle/>
          <a:p>
            <a:pPr algn="ctr"/>
            <a:r>
              <a:rPr lang="es-MX" dirty="0">
                <a:cs typeface="Arial" panose="020B0604020202020204" pitchFamily="34" charset="0"/>
              </a:rPr>
              <a:t>COORDINACIÓN GENERAL </a:t>
            </a:r>
            <a:r>
              <a:rPr lang="es-MX" dirty="0" smtClean="0">
                <a:cs typeface="Arial" panose="020B0604020202020204" pitchFamily="34" charset="0"/>
              </a:rPr>
              <a:t>JURÍDICA Y DE </a:t>
            </a:r>
            <a:r>
              <a:rPr lang="es-MX" dirty="0">
                <a:cs typeface="Arial" panose="020B0604020202020204" pitchFamily="34" charset="0"/>
              </a:rPr>
              <a:t>TRANSPARENCIA </a:t>
            </a:r>
            <a:endParaRPr lang="es-MX" dirty="0" smtClean="0"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cs typeface="Arial" panose="020B0604020202020204" pitchFamily="34" charset="0"/>
              </a:rPr>
              <a:t>DIRECCIÓN:</a:t>
            </a:r>
          </a:p>
          <a:p>
            <a:pPr algn="ctr"/>
            <a:r>
              <a:rPr lang="es-MX" dirty="0" smtClean="0">
                <a:cs typeface="Arial" panose="020B0604020202020204" pitchFamily="34" charset="0"/>
              </a:rPr>
              <a:t>AV</a:t>
            </a:r>
            <a:r>
              <a:rPr lang="es-MX" dirty="0">
                <a:cs typeface="Arial" panose="020B0604020202020204" pitchFamily="34" charset="0"/>
              </a:rPr>
              <a:t>. 16 DE SEPTIEMBRE </a:t>
            </a:r>
            <a:r>
              <a:rPr lang="es-MX" dirty="0" smtClean="0">
                <a:cs typeface="Arial" panose="020B0604020202020204" pitchFamily="34" charset="0"/>
              </a:rPr>
              <a:t>No.95</a:t>
            </a:r>
          </a:p>
          <a:p>
            <a:pPr algn="ctr"/>
            <a:r>
              <a:rPr lang="es-MX" dirty="0" smtClean="0">
                <a:cs typeface="Arial" panose="020B0604020202020204" pitchFamily="34" charset="0"/>
              </a:rPr>
              <a:t>ENTRE </a:t>
            </a:r>
            <a:r>
              <a:rPr lang="es-MX" dirty="0">
                <a:cs typeface="Arial" panose="020B0604020202020204" pitchFamily="34" charset="0"/>
              </a:rPr>
              <a:t>PLUTARCO ELÍAS CALLES E IGNACIO ZARAGOZA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COLONIA: CENTRO C.P. 77090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CHETUMAL, QUINTANA ROO, MÉXICO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TEL.: (983) 129  3258</a:t>
            </a:r>
          </a:p>
          <a:p>
            <a:pPr algn="ctr"/>
            <a:endParaRPr lang="es-MX" dirty="0">
              <a:cs typeface="Arial" panose="020B0604020202020204" pitchFamily="34" charset="0"/>
            </a:endParaRPr>
          </a:p>
          <a:p>
            <a:pPr algn="ctr"/>
            <a:r>
              <a:rPr lang="es-MX" dirty="0">
                <a:cs typeface="Arial" panose="020B0604020202020204" pitchFamily="34" charset="0"/>
              </a:rPr>
              <a:t>Correo: </a:t>
            </a:r>
            <a:r>
              <a:rPr lang="es-MX" dirty="0" smtClean="0">
                <a:cs typeface="Arial" panose="020B0604020202020204" pitchFamily="34" charset="0"/>
                <a:hlinkClick r:id="rId2"/>
              </a:rPr>
              <a:t>transparencia.sabgob@gmail.com</a:t>
            </a:r>
            <a:endParaRPr lang="es-MX" dirty="0"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t>27</a:t>
            </a:fld>
            <a:endParaRPr lang="es-MX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3581400" y="1595592"/>
            <a:ext cx="7772400" cy="461962"/>
          </a:xfrm>
        </p:spPr>
        <p:txBody>
          <a:bodyPr/>
          <a:lstStyle/>
          <a:p>
            <a:pPr algn="ctr"/>
            <a:r>
              <a:rPr lang="es-MX" dirty="0">
                <a:cs typeface="Arial" panose="020B0604020202020204" pitchFamily="34" charset="0"/>
              </a:rPr>
              <a:t>MTRO. FÉLIX DÍAZ VILLALOBOS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Cel.: 9985770191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36354" y="181495"/>
            <a:ext cx="380264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B684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SUJETOS OBLIGADOS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3041374" y="0"/>
          <a:ext cx="8505825" cy="519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18475" y="3429288"/>
            <a:ext cx="2632364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solidFill>
                  <a:srgbClr val="C00000"/>
                </a:solidFill>
                <a:latin typeface="Montserrat" panose="00000500000000000000" pitchFamily="2" charset="0"/>
              </a:rPr>
              <a:t>ART. 52 de la LEY DE TRANSPARENCIA Y ACCESO A LA INFORMACIÓN PÚBLICA PARA EL ESTADO DE </a:t>
            </a:r>
          </a:p>
          <a:p>
            <a:pPr algn="just"/>
            <a:r>
              <a:rPr lang="es-MX" sz="1000" b="1" dirty="0">
                <a:solidFill>
                  <a:srgbClr val="C00000"/>
                </a:solidFill>
                <a:latin typeface="Montserrat" panose="00000500000000000000" pitchFamily="2" charset="0"/>
              </a:rPr>
              <a:t>QUINTANA ROO:</a:t>
            </a:r>
          </a:p>
          <a:p>
            <a:pPr algn="just"/>
            <a:endParaRPr lang="es-MX" sz="1000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r>
              <a:rPr lang="en-US" altLang="es-MX" sz="1100" b="1" dirty="0">
                <a:latin typeface="Montserrat" panose="00000500000000000000" pitchFamily="2" charset="0"/>
                <a:sym typeface="+mn-ea"/>
              </a:rPr>
              <a:t>https://documentos.congresoqroo.gob.mx/leyes/L169-XVIII-20241009-L1820241009012-ley-de-transparencia-y-acceso.pdf</a:t>
            </a:r>
            <a:endParaRPr lang="en-US" altLang="es-MX" sz="1100" b="1" dirty="0">
              <a:latin typeface="Montserrat" panose="00000500000000000000" pitchFamily="2" charset="0"/>
            </a:endParaRPr>
          </a:p>
          <a:p>
            <a:endParaRPr lang="es-MX" sz="1100" b="1" dirty="0">
              <a:latin typeface="Montserrat" panose="00000500000000000000" pitchFamily="2" charset="0"/>
            </a:endParaRPr>
          </a:p>
        </p:txBody>
      </p:sp>
      <p:pic>
        <p:nvPicPr>
          <p:cNvPr id="4" name="Imagen 3" descr="qr-code (6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1341120"/>
            <a:ext cx="1875155" cy="1875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91120" y="418465"/>
            <a:ext cx="4500245" cy="706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altLang="es-MX" sz="2000" b="1" spc="50" dirty="0">
                <a:ln w="11430"/>
                <a:solidFill>
                  <a:srgbClr val="B684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PRINCIPIOS BÁSICOS QUE ORIENTAN LA LEY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205380" y="257813"/>
          <a:ext cx="8746436" cy="468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36123" y="3552648"/>
            <a:ext cx="2136419" cy="1615482"/>
            <a:chOff x="2465074" y="3468756"/>
            <a:chExt cx="2531158" cy="2409869"/>
          </a:xfrm>
        </p:grpSpPr>
        <p:sp>
          <p:nvSpPr>
            <p:cNvPr id="14" name="CuadroTexto 13"/>
            <p:cNvSpPr txBox="1"/>
            <p:nvPr/>
          </p:nvSpPr>
          <p:spPr>
            <a:xfrm>
              <a:off x="2465074" y="5477518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2" charset="0"/>
                </a:rPr>
                <a:t>Por teléfono</a:t>
              </a:r>
            </a:p>
          </p:txBody>
        </p:sp>
        <p:pic>
          <p:nvPicPr>
            <p:cNvPr id="3080" name="Picture 8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04" y="3468756"/>
              <a:ext cx="1964635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3263140" y="1113315"/>
            <a:ext cx="1925965" cy="1880356"/>
            <a:chOff x="3594443" y="690125"/>
            <a:chExt cx="2531158" cy="2880334"/>
          </a:xfrm>
        </p:grpSpPr>
        <p:sp>
          <p:nvSpPr>
            <p:cNvPr id="18" name="CuadroTexto 17"/>
            <p:cNvSpPr txBox="1"/>
            <p:nvPr/>
          </p:nvSpPr>
          <p:spPr>
            <a:xfrm>
              <a:off x="3594443" y="2559476"/>
              <a:ext cx="2531158" cy="101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2" charset="0"/>
                </a:rPr>
                <a:t>Unidad de Transparencia (UT)</a:t>
              </a:r>
            </a:p>
          </p:txBody>
        </p:sp>
        <p:pic>
          <p:nvPicPr>
            <p:cNvPr id="3084" name="Picture 12" descr="Resultado de imagen para unidad de transparenc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53" y="690125"/>
              <a:ext cx="2107180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6251902" y="3297519"/>
            <a:ext cx="1977698" cy="1533443"/>
            <a:chOff x="5838126" y="3493603"/>
            <a:chExt cx="2531158" cy="2287487"/>
          </a:xfrm>
        </p:grpSpPr>
        <p:sp>
          <p:nvSpPr>
            <p:cNvPr id="21" name="CuadroTexto 20"/>
            <p:cNvSpPr txBox="1"/>
            <p:nvPr/>
          </p:nvSpPr>
          <p:spPr>
            <a:xfrm>
              <a:off x="5838126" y="5379983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2" charset="0"/>
                </a:rPr>
                <a:t>Por escrito</a:t>
              </a:r>
            </a:p>
          </p:txBody>
        </p:sp>
        <p:pic>
          <p:nvPicPr>
            <p:cNvPr id="3088" name="Picture 16" descr="Resultado de imagen para escrito icon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4639" r="2877" b="11111"/>
            <a:stretch>
              <a:fillRect/>
            </a:stretch>
          </p:blipFill>
          <p:spPr bwMode="auto">
            <a:xfrm>
              <a:off x="6125601" y="3493603"/>
              <a:ext cx="1955623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3263139" y="3414169"/>
            <a:ext cx="1977698" cy="1779059"/>
            <a:chOff x="-33002" y="3540725"/>
            <a:chExt cx="2531158" cy="2653881"/>
          </a:xfrm>
        </p:grpSpPr>
        <p:sp>
          <p:nvSpPr>
            <p:cNvPr id="13" name="CuadroTexto 11"/>
            <p:cNvSpPr txBox="1"/>
            <p:nvPr/>
          </p:nvSpPr>
          <p:spPr>
            <a:xfrm>
              <a:off x="-33002" y="5501785"/>
              <a:ext cx="2531158" cy="69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2" charset="0"/>
                </a:rPr>
                <a:t>Por correo electrónico</a:t>
              </a:r>
            </a:p>
          </p:txBody>
        </p:sp>
        <p:pic>
          <p:nvPicPr>
            <p:cNvPr id="17" name="Picture 6" descr="Resultado de imagen para correo electronico icon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40" y="3540725"/>
              <a:ext cx="1888475" cy="188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6102224" y="1166192"/>
            <a:ext cx="1925965" cy="1572963"/>
            <a:chOff x="6628625" y="942017"/>
            <a:chExt cx="2531158" cy="2409469"/>
          </a:xfrm>
        </p:grpSpPr>
        <p:sp>
          <p:nvSpPr>
            <p:cNvPr id="15" name="CuadroTexto 17"/>
            <p:cNvSpPr txBox="1"/>
            <p:nvPr/>
          </p:nvSpPr>
          <p:spPr>
            <a:xfrm>
              <a:off x="6628625" y="2939605"/>
              <a:ext cx="2531158" cy="41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pitchFamily="2" charset="0"/>
                </a:rPr>
                <a:t>Verbalmente</a:t>
              </a:r>
            </a:p>
          </p:txBody>
        </p:sp>
        <p:pic>
          <p:nvPicPr>
            <p:cNvPr id="19" name="Picture 8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8" t="11594" r="11928" b="11691"/>
            <a:stretch>
              <a:fillRect/>
            </a:stretch>
          </p:blipFill>
          <p:spPr bwMode="auto">
            <a:xfrm>
              <a:off x="6931134" y="942017"/>
              <a:ext cx="1926141" cy="194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180504" y="2293007"/>
            <a:ext cx="2292940" cy="85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anose="00000500000000000000" pitchFamily="2" charset="0"/>
              </a:rPr>
              <a:t>Por Internet: Plataforma Nacional de Transparencia(PNT)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958215" y="174625"/>
            <a:ext cx="10515600" cy="1141730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es-MX" sz="3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  <a:t>Un ciudadano o su representante puede presentar ante la Unidad de Transparencia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8482462" y="1000345"/>
            <a:ext cx="3458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C00000"/>
                </a:solidFill>
                <a:latin typeface="Montserrat" panose="00000500000000000000" pitchFamily="2" charset="0"/>
              </a:rPr>
              <a:t>LEY GENERAL DE CONTABILIDAD GUBERNAMENTAL - TÍTULO V – 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sz="1400" b="1" dirty="0">
                <a:latin typeface="Montserrat" panose="00000500000000000000" pitchFamily="2" charset="0"/>
              </a:rPr>
              <a:t>De la Transparencia y Difusión de la Información Financiera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404521" y="4092298"/>
            <a:ext cx="361469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Denuncias por incumplimiento</a:t>
            </a:r>
          </a:p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A LAS OBLIGACIONES DE TRANSPARENCIA</a:t>
            </a:r>
            <a:endParaRPr lang="es-MX" sz="1600" dirty="0">
              <a:solidFill>
                <a:srgbClr val="C00000"/>
              </a:solidFill>
            </a:endParaRPr>
          </a:p>
          <a:p>
            <a:pPr algn="ctr"/>
            <a:r>
              <a:rPr lang="en-US" altLang="es-MX" sz="1000" b="1" dirty="0">
                <a:latin typeface="Montserrat" panose="00000500000000000000" pitchFamily="2" charset="0"/>
                <a:sym typeface="+mn-ea"/>
              </a:rPr>
              <a:t>https://transparenciafocalizada.qroo.gob.mx/transparencia/denuncias-por-incumplimiento</a:t>
            </a:r>
            <a:endParaRPr lang="es-MX" sz="1000" b="1" dirty="0">
              <a:latin typeface="Montserrat" panose="000005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rcRect l="9783" r="12313"/>
          <a:stretch>
            <a:fillRect/>
          </a:stretch>
        </p:blipFill>
        <p:spPr>
          <a:xfrm>
            <a:off x="180504" y="1045488"/>
            <a:ext cx="2212710" cy="1282564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97" y="1468416"/>
            <a:ext cx="1090121" cy="1090121"/>
          </a:xfrm>
          <a:prstGeom prst="rect">
            <a:avLst/>
          </a:prstGeom>
        </p:spPr>
      </p:pic>
      <p:pic>
        <p:nvPicPr>
          <p:cNvPr id="3" name="Imagen 2" descr="qr-code (7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155" y="3062605"/>
            <a:ext cx="1090295" cy="1029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solicitan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89617" l="8946" r="92173">
                        <a14:foregroundMark x1="50000" y1="54792" x2="50000" y2="54792"/>
                        <a14:foregroundMark x1="64217" y1="51757" x2="64217" y2="51757"/>
                        <a14:foregroundMark x1="56709" y1="43450" x2="56709" y2="43450"/>
                        <a14:foregroundMark x1="52716" y1="50799" x2="52716" y2="50799"/>
                        <a14:foregroundMark x1="50958" y1="44728" x2="50958" y2="44728"/>
                        <a14:foregroundMark x1="53514" y1="47125" x2="53514" y2="47125"/>
                        <a14:foregroundMark x1="55591" y1="44089" x2="55591" y2="44089"/>
                        <a14:foregroundMark x1="58466" y1="42013" x2="58466" y2="42013"/>
                        <a14:foregroundMark x1="63738" y1="48083" x2="63738" y2="48083"/>
                        <a14:foregroundMark x1="64217" y1="51118" x2="64217" y2="51118"/>
                        <a14:foregroundMark x1="61981" y1="52236" x2="61981" y2="52236"/>
                        <a14:foregroundMark x1="90895" y1="50958" x2="90895" y2="50958"/>
                        <a14:foregroundMark x1="92173" y1="59105" x2="92173" y2="59105"/>
                        <a14:foregroundMark x1="25719" y1="60064" x2="25719" y2="60064"/>
                        <a14:foregroundMark x1="25719" y1="52556" x2="25719" y2="52556"/>
                        <a14:foregroundMark x1="25719" y1="42971" x2="25719" y2="42971"/>
                        <a14:foregroundMark x1="18051" y1="42652" x2="18051" y2="42652"/>
                        <a14:foregroundMark x1="18690" y1="50319" x2="18690" y2="50319"/>
                        <a14:foregroundMark x1="17252" y1="61022" x2="17252" y2="61022"/>
                        <a14:foregroundMark x1="17572" y1="68690" x2="18051" y2="69329"/>
                        <a14:foregroundMark x1="8946" y1="62300" x2="8946" y2="62300"/>
                        <a14:foregroundMark x1="52875" y1="52875" x2="52875" y2="52875"/>
                        <a14:foregroundMark x1="49840" y1="49201" x2="49840" y2="49201"/>
                        <a14:foregroundMark x1="43291" y1="50958" x2="43291" y2="50958"/>
                        <a14:foregroundMark x1="42013" y1="57668" x2="42013" y2="57668"/>
                        <a14:foregroundMark x1="44728" y1="59904" x2="44728" y2="59904"/>
                        <a14:foregroundMark x1="41853" y1="54313" x2="41853" y2="54313"/>
                        <a14:foregroundMark x1="45048" y1="48882" x2="45048" y2="48882"/>
                        <a14:foregroundMark x1="47284" y1="45208" x2="47284" y2="45208"/>
                        <a14:foregroundMark x1="50160" y1="42332" x2="50160" y2="42332"/>
                        <a14:foregroundMark x1="53514" y1="41214" x2="53514" y2="41214"/>
                        <a14:foregroundMark x1="52236" y1="40895" x2="52236" y2="40895"/>
                        <a14:foregroundMark x1="55751" y1="40096" x2="55751" y2="40096"/>
                        <a14:foregroundMark x1="59105" y1="42492" x2="59105" y2="42492"/>
                        <a14:foregroundMark x1="57188" y1="50799" x2="57188" y2="50799"/>
                        <a14:foregroundMark x1="55751" y1="56070" x2="55751" y2="56070"/>
                        <a14:foregroundMark x1="51118" y1="55112" x2="50639" y2="54473"/>
                        <a14:foregroundMark x1="50639" y1="51597" x2="50639" y2="51597"/>
                        <a14:foregroundMark x1="49042" y1="47444" x2="49042" y2="47444"/>
                        <a14:foregroundMark x1="50639" y1="46645" x2="50639" y2="46645"/>
                        <a14:foregroundMark x1="72524" y1="26518" x2="72524" y2="26518"/>
                        <a14:foregroundMark x1="81629" y1="26198" x2="81629" y2="26198"/>
                        <a14:foregroundMark x1="52077" y1="36901" x2="52077" y2="36901"/>
                        <a14:foregroundMark x1="52875" y1="34984" x2="52875" y2="34984"/>
                        <a14:foregroundMark x1="52875" y1="35463" x2="52875" y2="35463"/>
                        <a14:foregroundMark x1="43291" y1="53674" x2="43291" y2="53674"/>
                        <a14:foregroundMark x1="66294" y1="69169" x2="66294" y2="69169"/>
                        <a14:foregroundMark x1="64217" y1="60064" x2="64217" y2="60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716"/>
          <a:stretch>
            <a:fillRect/>
          </a:stretch>
        </p:blipFill>
        <p:spPr bwMode="auto">
          <a:xfrm>
            <a:off x="27562" y="0"/>
            <a:ext cx="1156693" cy="8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12492" y="1299376"/>
            <a:ext cx="1114845" cy="1010260"/>
            <a:chOff x="1233053" y="2707793"/>
            <a:chExt cx="1114845" cy="1152227"/>
          </a:xfrm>
        </p:grpSpPr>
        <p:sp>
          <p:nvSpPr>
            <p:cNvPr id="10" name="Elipse 9"/>
            <p:cNvSpPr/>
            <p:nvPr/>
          </p:nvSpPr>
          <p:spPr>
            <a:xfrm>
              <a:off x="1233053" y="2745175"/>
              <a:ext cx="1114845" cy="11148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7172" name="Picture 4" descr="Resultado de imagen para unidad de transparencia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79" y="2707793"/>
              <a:ext cx="1059619" cy="114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4" name="Picture 6" descr="Resultado de imagen para unidades administrativ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70" y="643842"/>
            <a:ext cx="1412633" cy="9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44" y="2142010"/>
            <a:ext cx="1421096" cy="10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archiv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85" y="805996"/>
            <a:ext cx="1709530" cy="9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archiv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5" y="2170119"/>
            <a:ext cx="1931797" cy="11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7622915" y="1597361"/>
            <a:ext cx="1114845" cy="1010260"/>
            <a:chOff x="7439644" y="2322979"/>
            <a:chExt cx="1114845" cy="1152227"/>
          </a:xfrm>
        </p:grpSpPr>
        <p:sp>
          <p:nvSpPr>
            <p:cNvPr id="14" name="Elipse 13"/>
            <p:cNvSpPr/>
            <p:nvPr/>
          </p:nvSpPr>
          <p:spPr>
            <a:xfrm>
              <a:off x="7439644" y="2360361"/>
              <a:ext cx="1114845" cy="111484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5" name="Picture 4" descr="Resultado de imagen para unidad de transparencia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365" y="2322979"/>
              <a:ext cx="1059619" cy="114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/>
          <p:cNvSpPr txBox="1"/>
          <p:nvPr/>
        </p:nvSpPr>
        <p:spPr>
          <a:xfrm>
            <a:off x="-5739" y="818216"/>
            <a:ext cx="151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Montserrat" panose="00000500000000000000" pitchFamily="2" charset="0"/>
              </a:rPr>
              <a:t>Solicitante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04001" y="2346773"/>
            <a:ext cx="17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Unidad de Transparencia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213192" y="2691982"/>
            <a:ext cx="172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Unidad de Transparencia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014226" y="3368515"/>
            <a:ext cx="374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Unidad Administrativas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280799" y="4230319"/>
            <a:ext cx="13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</a:rPr>
              <a:t>Sujeto Obligado</a:t>
            </a:r>
          </a:p>
        </p:txBody>
      </p:sp>
      <p:pic>
        <p:nvPicPr>
          <p:cNvPr id="27" name="Picture 18" descr="Resultado de imagen para flechas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AF0A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7778">
                        <a14:foregroundMark x1="5333" y1="52444" x2="5333" y2="52444"/>
                        <a14:foregroundMark x1="93333" y1="48889" x2="93333" y2="48889"/>
                        <a14:foregroundMark x1="97778" y1="45333" x2="97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02" b="21933"/>
          <a:stretch>
            <a:fillRect/>
          </a:stretch>
        </p:blipFill>
        <p:spPr bwMode="auto">
          <a:xfrm>
            <a:off x="4766676" y="2528212"/>
            <a:ext cx="737575" cy="3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Resultado de imagen para flechas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AF0A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7778">
                        <a14:foregroundMark x1="5333" y1="52444" x2="5333" y2="52444"/>
                        <a14:foregroundMark x1="93333" y1="48889" x2="93333" y2="48889"/>
                        <a14:foregroundMark x1="97778" y1="45333" x2="97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02" b="21933"/>
          <a:stretch>
            <a:fillRect/>
          </a:stretch>
        </p:blipFill>
        <p:spPr bwMode="auto">
          <a:xfrm>
            <a:off x="4787223" y="1049936"/>
            <a:ext cx="737575" cy="3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304527" y="1332228"/>
            <a:ext cx="878042" cy="881967"/>
            <a:chOff x="292057" y="2329808"/>
            <a:chExt cx="878042" cy="1005906"/>
          </a:xfrm>
        </p:grpSpPr>
        <p:pic>
          <p:nvPicPr>
            <p:cNvPr id="29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>
              <a:fillRect/>
            </a:stretch>
          </p:blipFill>
          <p:spPr bwMode="auto">
            <a:xfrm>
              <a:off x="432524" y="2889741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52787" b="21933"/>
            <a:stretch>
              <a:fillRect/>
            </a:stretch>
          </p:blipFill>
          <p:spPr bwMode="auto">
            <a:xfrm rot="5550050">
              <a:off x="140039" y="2481826"/>
              <a:ext cx="786578" cy="482541"/>
            </a:xfrm>
            <a:prstGeom prst="rect">
              <a:avLst/>
            </a:prstGeom>
            <a:noFill/>
          </p:spPr>
        </p:pic>
      </p:grpSp>
      <p:grpSp>
        <p:nvGrpSpPr>
          <p:cNvPr id="12" name="Grupo 11"/>
          <p:cNvGrpSpPr/>
          <p:nvPr/>
        </p:nvGrpSpPr>
        <p:grpSpPr>
          <a:xfrm>
            <a:off x="2476415" y="1089552"/>
            <a:ext cx="848815" cy="1720752"/>
            <a:chOff x="2556797" y="1794486"/>
            <a:chExt cx="848815" cy="1962561"/>
          </a:xfrm>
        </p:grpSpPr>
        <p:pic>
          <p:nvPicPr>
            <p:cNvPr id="46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>
              <a:fillRect/>
            </a:stretch>
          </p:blipFill>
          <p:spPr bwMode="auto">
            <a:xfrm>
              <a:off x="2668037" y="1794486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>
              <a:fillRect/>
            </a:stretch>
          </p:blipFill>
          <p:spPr bwMode="auto">
            <a:xfrm>
              <a:off x="2663553" y="3311074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75673" b="21933"/>
            <a:stretch>
              <a:fillRect/>
            </a:stretch>
          </p:blipFill>
          <p:spPr bwMode="auto">
            <a:xfrm>
              <a:off x="2556797" y="2673242"/>
              <a:ext cx="179430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7" t="39770" r="56812" b="35903"/>
            <a:stretch>
              <a:fillRect/>
            </a:stretch>
          </p:blipFill>
          <p:spPr bwMode="auto">
            <a:xfrm rot="16200000">
              <a:off x="1927859" y="2701501"/>
              <a:ext cx="1613294" cy="179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6756473" y="1136487"/>
            <a:ext cx="782199" cy="1761062"/>
            <a:chOff x="6794744" y="1728302"/>
            <a:chExt cx="782199" cy="2008536"/>
          </a:xfrm>
        </p:grpSpPr>
        <p:grpSp>
          <p:nvGrpSpPr>
            <p:cNvPr id="16" name="Grupo 15"/>
            <p:cNvGrpSpPr/>
            <p:nvPr/>
          </p:nvGrpSpPr>
          <p:grpSpPr>
            <a:xfrm>
              <a:off x="6794744" y="1728302"/>
              <a:ext cx="390913" cy="2008536"/>
              <a:chOff x="7010644" y="1709252"/>
              <a:chExt cx="390913" cy="2008536"/>
            </a:xfrm>
          </p:grpSpPr>
          <p:pic>
            <p:nvPicPr>
              <p:cNvPr id="51" name="Picture 18" descr="Resultado de imagen para flechas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prstClr val="black"/>
                  <a:srgbClr val="AF0A3D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78" b="89778" l="4889" r="97778">
                            <a14:foregroundMark x1="5333" y1="52444" x2="5333" y2="52444"/>
                            <a14:foregroundMark x1="93333" y1="48889" x2="93333" y2="48889"/>
                            <a14:foregroundMark x1="97778" y1="45333" x2="97778" y2="4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7602" r="54697" b="21933"/>
              <a:stretch>
                <a:fillRect/>
              </a:stretch>
            </p:blipFill>
            <p:spPr bwMode="auto">
              <a:xfrm>
                <a:off x="7010644" y="3271815"/>
                <a:ext cx="334142" cy="44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8" descr="Resultado de imagen para flechas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prstClr val="black"/>
                  <a:srgbClr val="AF0A3D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78" b="89778" l="4889" r="97778">
                            <a14:foregroundMark x1="5333" y1="52444" x2="5333" y2="52444"/>
                            <a14:foregroundMark x1="93333" y1="48889" x2="93333" y2="48889"/>
                            <a14:foregroundMark x1="97778" y1="45333" x2="97778" y2="4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602" r="55344" b="21933"/>
              <a:stretch>
                <a:fillRect/>
              </a:stretch>
            </p:blipFill>
            <p:spPr bwMode="auto">
              <a:xfrm>
                <a:off x="7015411" y="1709252"/>
                <a:ext cx="329376" cy="44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8" descr="Resultado de imagen para flechas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prstClr val="black"/>
                  <a:srgbClr val="AF0A3D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78" b="89778" l="4889" r="97778">
                            <a14:foregroundMark x1="5333" y1="52444" x2="5333" y2="52444"/>
                            <a14:foregroundMark x1="93333" y1="48889" x2="93333" y2="48889"/>
                            <a14:foregroundMark x1="97778" y1="45333" x2="97778" y2="4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1" t="36374" r="55344" b="46752"/>
              <a:stretch>
                <a:fillRect/>
              </a:stretch>
            </p:blipFill>
            <p:spPr bwMode="auto">
              <a:xfrm rot="5400000">
                <a:off x="6532680" y="2641737"/>
                <a:ext cx="1613295" cy="124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4" t="17602" r="1" b="21933"/>
            <a:stretch>
              <a:fillRect/>
            </a:stretch>
          </p:blipFill>
          <p:spPr bwMode="auto">
            <a:xfrm>
              <a:off x="7061198" y="2567955"/>
              <a:ext cx="51574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1850897" y="3553942"/>
            <a:ext cx="6552426" cy="752977"/>
            <a:chOff x="1890633" y="3943891"/>
            <a:chExt cx="6552426" cy="858789"/>
          </a:xfrm>
        </p:grpSpPr>
        <p:pic>
          <p:nvPicPr>
            <p:cNvPr id="57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>
              <a:fillRect/>
            </a:stretch>
          </p:blipFill>
          <p:spPr bwMode="auto">
            <a:xfrm rot="10800000">
              <a:off x="1890633" y="4356707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" t="38266" r="53604" b="36745"/>
            <a:stretch>
              <a:fillRect/>
            </a:stretch>
          </p:blipFill>
          <p:spPr bwMode="auto">
            <a:xfrm rot="10800000">
              <a:off x="2549940" y="4445528"/>
              <a:ext cx="5703471" cy="20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54878" b="21933"/>
            <a:stretch>
              <a:fillRect/>
            </a:stretch>
          </p:blipFill>
          <p:spPr bwMode="auto">
            <a:xfrm rot="5400000">
              <a:off x="7896907" y="4044070"/>
              <a:ext cx="646332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>
            <a:off x="1677106" y="4471264"/>
            <a:ext cx="4280818" cy="405767"/>
            <a:chOff x="1716842" y="5137913"/>
            <a:chExt cx="4280818" cy="462787"/>
          </a:xfrm>
        </p:grpSpPr>
        <p:pic>
          <p:nvPicPr>
            <p:cNvPr id="61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>
              <a:fillRect/>
            </a:stretch>
          </p:blipFill>
          <p:spPr bwMode="auto">
            <a:xfrm>
              <a:off x="5260085" y="5137913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8" descr="Resultado de imagen para flechas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55483" b="21933"/>
            <a:stretch>
              <a:fillRect/>
            </a:stretch>
          </p:blipFill>
          <p:spPr bwMode="auto">
            <a:xfrm>
              <a:off x="1716842" y="5138061"/>
              <a:ext cx="3669594" cy="462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26 Rectángulo"/>
          <p:cNvSpPr/>
          <p:nvPr/>
        </p:nvSpPr>
        <p:spPr>
          <a:xfrm>
            <a:off x="6755413" y="169688"/>
            <a:ext cx="475322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B684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PROCEDIMIENTO GENERAL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5">
            <a:lum bright="-20000" contrast="40000"/>
          </a:blip>
          <a:stretch>
            <a:fillRect/>
          </a:stretch>
        </p:blipFill>
        <p:spPr>
          <a:xfrm>
            <a:off x="432149" y="3719441"/>
            <a:ext cx="1075844" cy="122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3499" y="4258645"/>
            <a:ext cx="1257300" cy="6180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989870" y="1988973"/>
            <a:ext cx="3226848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Montserrat" panose="00000500000000000000" pitchFamily="2" charset="0"/>
                <a:cs typeface="Montserrat" panose="00000500000000000000" pitchFamily="2" charset="0"/>
              </a:rPr>
              <a:t>En la relación Estado-sociedad, la transparencia permite la evaluación ciudadana del desempeño gubernamental tanto en su conjunto como a nivel de cada dependencia</a:t>
            </a:r>
            <a:r>
              <a:rPr lang="es-MX" b="1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o 85"/>
          <p:cNvGrpSpPr/>
          <p:nvPr/>
        </p:nvGrpSpPr>
        <p:grpSpPr>
          <a:xfrm>
            <a:off x="3173283" y="1104685"/>
            <a:ext cx="1955724" cy="1584050"/>
            <a:chOff x="3401973" y="1561598"/>
            <a:chExt cx="1605694" cy="1399140"/>
          </a:xfrm>
        </p:grpSpPr>
        <p:sp>
          <p:nvSpPr>
            <p:cNvPr id="20" name="19 CuadroTexto"/>
            <p:cNvSpPr txBox="1"/>
            <p:nvPr/>
          </p:nvSpPr>
          <p:spPr>
            <a:xfrm>
              <a:off x="3401973" y="1561598"/>
              <a:ext cx="1605694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588135" y="1797609"/>
              <a:ext cx="1253521" cy="387472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anose="00000500000000000000" pitchFamily="2" charset="0"/>
                </a:rPr>
                <a:t>Recibe la solicitud y la analiza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516249" y="2487018"/>
              <a:ext cx="1401972" cy="473720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Remite a la unidad administrativa competente</a:t>
              </a:r>
            </a:p>
          </p:txBody>
        </p:sp>
        <p:cxnSp>
          <p:nvCxnSpPr>
            <p:cNvPr id="10" name="9 Conector recto de flecha"/>
            <p:cNvCxnSpPr>
              <a:stCxn id="8" idx="2"/>
              <a:endCxn id="9" idx="0"/>
            </p:cNvCxnSpPr>
            <p:nvPr/>
          </p:nvCxnSpPr>
          <p:spPr>
            <a:xfrm>
              <a:off x="4214896" y="2185081"/>
              <a:ext cx="2339" cy="301937"/>
            </a:xfrm>
            <a:prstGeom prst="straightConnector1">
              <a:avLst/>
            </a:prstGeom>
            <a:ln w="19050">
              <a:solidFill>
                <a:srgbClr val="AF0A3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3901515" y="1603874"/>
              <a:ext cx="548415" cy="207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1</a:t>
              </a: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18981" y="538015"/>
            <a:ext cx="2233131" cy="338554"/>
          </a:xfrm>
          <a:prstGeom prst="rect">
            <a:avLst/>
          </a:prstGeom>
          <a:solidFill>
            <a:srgbClr val="44041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SOLICITANTE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91545" y="469224"/>
            <a:ext cx="2671863" cy="584775"/>
          </a:xfrm>
          <a:prstGeom prst="rect">
            <a:avLst/>
          </a:prstGeom>
          <a:solidFill>
            <a:srgbClr val="AF0A3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UNIDAD DE TRANSPARENCIA</a:t>
            </a:r>
          </a:p>
        </p:txBody>
      </p:sp>
      <p:sp>
        <p:nvSpPr>
          <p:cNvPr id="5" name="4 Elipse"/>
          <p:cNvSpPr/>
          <p:nvPr/>
        </p:nvSpPr>
        <p:spPr>
          <a:xfrm>
            <a:off x="373241" y="1072032"/>
            <a:ext cx="1526780" cy="565449"/>
          </a:xfrm>
          <a:prstGeom prst="ellipse">
            <a:avLst/>
          </a:prstGeom>
          <a:solidFill>
            <a:srgbClr val="B684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Montserrat" panose="00000500000000000000" pitchFamily="2" charset="0"/>
              </a:rPr>
              <a:t>Inicio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2335" y="1857001"/>
            <a:ext cx="1478702" cy="500071"/>
          </a:xfrm>
          <a:prstGeom prst="rect">
            <a:avLst/>
          </a:prstGeom>
          <a:solidFill>
            <a:srgbClr val="B0ABA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Presenta la solicitud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038683" y="1655782"/>
            <a:ext cx="1018756" cy="432717"/>
          </a:xfrm>
          <a:prstGeom prst="straightConnector1">
            <a:avLst/>
          </a:prstGeom>
          <a:ln>
            <a:solidFill>
              <a:srgbClr val="3E3835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114773" y="469224"/>
            <a:ext cx="2591870" cy="584775"/>
          </a:xfrm>
          <a:prstGeom prst="rect">
            <a:avLst/>
          </a:prstGeom>
          <a:solidFill>
            <a:srgbClr val="B0ABA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UNIDAD ADMINISTRATIVA</a:t>
            </a:r>
          </a:p>
        </p:txBody>
      </p:sp>
      <p:cxnSp>
        <p:nvCxnSpPr>
          <p:cNvPr id="21" name="20 Conector angular"/>
          <p:cNvCxnSpPr/>
          <p:nvPr/>
        </p:nvCxnSpPr>
        <p:spPr>
          <a:xfrm flipV="1">
            <a:off x="5163793" y="1455658"/>
            <a:ext cx="1169966" cy="1022882"/>
          </a:xfrm>
          <a:prstGeom prst="bentConnector3">
            <a:avLst>
              <a:gd name="adj1" fmla="val 50000"/>
            </a:avLst>
          </a:prstGeom>
          <a:ln>
            <a:solidFill>
              <a:srgbClr val="AF0A3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upo 84"/>
          <p:cNvGrpSpPr/>
          <p:nvPr/>
        </p:nvGrpSpPr>
        <p:grpSpPr>
          <a:xfrm>
            <a:off x="6362368" y="1201742"/>
            <a:ext cx="2058739" cy="1716105"/>
            <a:chOff x="6015007" y="1438669"/>
            <a:chExt cx="1690272" cy="1515780"/>
          </a:xfrm>
        </p:grpSpPr>
        <p:sp>
          <p:nvSpPr>
            <p:cNvPr id="22" name="21 CuadroTexto"/>
            <p:cNvSpPr txBox="1"/>
            <p:nvPr/>
          </p:nvSpPr>
          <p:spPr>
            <a:xfrm>
              <a:off x="6015007" y="1438669"/>
              <a:ext cx="1690272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288188" y="1626339"/>
              <a:ext cx="1193577" cy="567195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anose="00000500000000000000" pitchFamily="2" charset="0"/>
                </a:rPr>
                <a:t>Recibe la solicitud y realiza la búsqueda de la información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176079" y="2299926"/>
              <a:ext cx="1497543" cy="654523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Elabora la respuesta y la remite a la Unidad de Transparencia </a:t>
              </a:r>
            </a:p>
          </p:txBody>
        </p:sp>
        <p:cxnSp>
          <p:nvCxnSpPr>
            <p:cNvPr id="14" name="13 Conector recto de flecha"/>
            <p:cNvCxnSpPr>
              <a:stCxn id="12" idx="2"/>
              <a:endCxn id="13" idx="0"/>
            </p:cNvCxnSpPr>
            <p:nvPr/>
          </p:nvCxnSpPr>
          <p:spPr>
            <a:xfrm>
              <a:off x="6884976" y="2193533"/>
              <a:ext cx="39875" cy="1063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6493251" y="1467329"/>
              <a:ext cx="783450" cy="2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 2 al 4 </a:t>
              </a: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5490580" y="3303341"/>
            <a:ext cx="2058738" cy="1564543"/>
            <a:chOff x="5419355" y="3421976"/>
            <a:chExt cx="1690271" cy="1381910"/>
          </a:xfrm>
        </p:grpSpPr>
        <p:sp>
          <p:nvSpPr>
            <p:cNvPr id="36" name="35 CuadroTexto"/>
            <p:cNvSpPr txBox="1"/>
            <p:nvPr/>
          </p:nvSpPr>
          <p:spPr>
            <a:xfrm>
              <a:off x="5419355" y="3421976"/>
              <a:ext cx="1690271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627226" y="3663192"/>
              <a:ext cx="1321924" cy="456449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anose="00000500000000000000" pitchFamily="2" charset="0"/>
                </a:rPr>
                <a:t>Recibe y </a:t>
              </a:r>
              <a:r>
                <a:rPr lang="es-MX" sz="1050" b="1" u="sng" dirty="0">
                  <a:latin typeface="Montserrat" panose="00000500000000000000" pitchFamily="2" charset="0"/>
                </a:rPr>
                <a:t>analiza </a:t>
              </a:r>
              <a:r>
                <a:rPr lang="es-MX" sz="1050" b="1" dirty="0">
                  <a:latin typeface="Montserrat" panose="00000500000000000000" pitchFamily="2" charset="0"/>
                </a:rPr>
                <a:t>la respuesta 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5578145" y="4347437"/>
              <a:ext cx="1420085" cy="456449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Elabora la respuesta para su notificación</a:t>
              </a:r>
            </a:p>
          </p:txBody>
        </p:sp>
        <p:cxnSp>
          <p:nvCxnSpPr>
            <p:cNvPr id="18" name="17 Conector recto de flecha"/>
            <p:cNvCxnSpPr>
              <a:stCxn id="16" idx="2"/>
              <a:endCxn id="17" idx="0"/>
            </p:cNvCxnSpPr>
            <p:nvPr/>
          </p:nvCxnSpPr>
          <p:spPr>
            <a:xfrm>
              <a:off x="6288188" y="4119641"/>
              <a:ext cx="0" cy="2277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5901433" y="3430133"/>
              <a:ext cx="783450" cy="2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4</a:t>
              </a:r>
            </a:p>
          </p:txBody>
        </p:sp>
      </p:grpSp>
      <p:grpSp>
        <p:nvGrpSpPr>
          <p:cNvPr id="108" name="Grupo 107"/>
          <p:cNvGrpSpPr/>
          <p:nvPr/>
        </p:nvGrpSpPr>
        <p:grpSpPr>
          <a:xfrm>
            <a:off x="1733593" y="3073379"/>
            <a:ext cx="2756483" cy="1707191"/>
            <a:chOff x="2217680" y="3423347"/>
            <a:chExt cx="2263136" cy="1507907"/>
          </a:xfrm>
        </p:grpSpPr>
        <p:sp>
          <p:nvSpPr>
            <p:cNvPr id="24" name="23 CuadroTexto"/>
            <p:cNvSpPr txBox="1"/>
            <p:nvPr/>
          </p:nvSpPr>
          <p:spPr>
            <a:xfrm>
              <a:off x="2217680" y="3423347"/>
              <a:ext cx="2263136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757873" y="3762582"/>
              <a:ext cx="1253521" cy="387472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anose="00000500000000000000" pitchFamily="2" charset="0"/>
                </a:rPr>
                <a:t>Recibe la respuesta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92908" y="3437013"/>
              <a:ext cx="783450" cy="2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 al 10 </a:t>
              </a:r>
            </a:p>
          </p:txBody>
        </p:sp>
        <p:sp>
          <p:nvSpPr>
            <p:cNvPr id="28" name="27 Elipse"/>
            <p:cNvSpPr/>
            <p:nvPr/>
          </p:nvSpPr>
          <p:spPr>
            <a:xfrm>
              <a:off x="3412295" y="4537453"/>
              <a:ext cx="1044471" cy="384276"/>
            </a:xfrm>
            <a:prstGeom prst="ellipse">
              <a:avLst/>
            </a:prstGeom>
            <a:solidFill>
              <a:srgbClr val="A31B2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No está conforme</a:t>
              </a:r>
            </a:p>
          </p:txBody>
        </p:sp>
        <p:sp>
          <p:nvSpPr>
            <p:cNvPr id="29" name="28 Elipse"/>
            <p:cNvSpPr/>
            <p:nvPr/>
          </p:nvSpPr>
          <p:spPr>
            <a:xfrm>
              <a:off x="2266191" y="4510179"/>
              <a:ext cx="1044472" cy="421075"/>
            </a:xfrm>
            <a:prstGeom prst="ellipse">
              <a:avLst/>
            </a:prstGeom>
            <a:solidFill>
              <a:srgbClr val="440412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Si esta conforme</a:t>
              </a:r>
            </a:p>
          </p:txBody>
        </p:sp>
        <p:cxnSp>
          <p:nvCxnSpPr>
            <p:cNvPr id="30" name="29 Conector recto de flecha"/>
            <p:cNvCxnSpPr>
              <a:endCxn id="29" idx="0"/>
            </p:cNvCxnSpPr>
            <p:nvPr/>
          </p:nvCxnSpPr>
          <p:spPr>
            <a:xfrm flipH="1">
              <a:off x="2788427" y="4238508"/>
              <a:ext cx="500013" cy="271671"/>
            </a:xfrm>
            <a:prstGeom prst="straightConnector1">
              <a:avLst/>
            </a:prstGeom>
            <a:ln>
              <a:solidFill>
                <a:srgbClr val="AF0A3D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endCxn id="28" idx="0"/>
            </p:cNvCxnSpPr>
            <p:nvPr/>
          </p:nvCxnSpPr>
          <p:spPr>
            <a:xfrm>
              <a:off x="3468624" y="4228983"/>
              <a:ext cx="465907" cy="308470"/>
            </a:xfrm>
            <a:prstGeom prst="straightConnector1">
              <a:avLst/>
            </a:prstGeom>
            <a:ln>
              <a:solidFill>
                <a:srgbClr val="AF0A3D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32 Rectángulo"/>
          <p:cNvSpPr/>
          <p:nvPr/>
        </p:nvSpPr>
        <p:spPr>
          <a:xfrm>
            <a:off x="1899723" y="4960379"/>
            <a:ext cx="1779384" cy="647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 Recurso de Revisión  ante la autoridad responsable o ante el IDAIP</a:t>
            </a:r>
          </a:p>
        </p:txBody>
      </p:sp>
      <p:cxnSp>
        <p:nvCxnSpPr>
          <p:cNvPr id="35" name="34 Conector recto de flecha"/>
          <p:cNvCxnSpPr>
            <a:stCxn id="5" idx="4"/>
            <a:endCxn id="6" idx="0"/>
          </p:cNvCxnSpPr>
          <p:nvPr/>
        </p:nvCxnSpPr>
        <p:spPr>
          <a:xfrm>
            <a:off x="1136632" y="1637480"/>
            <a:ext cx="55055" cy="2195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ortar rectángulo de esquina diagonal"/>
          <p:cNvSpPr/>
          <p:nvPr/>
        </p:nvSpPr>
        <p:spPr>
          <a:xfrm>
            <a:off x="614970" y="2439497"/>
            <a:ext cx="1040199" cy="249238"/>
          </a:xfrm>
          <a:prstGeom prst="snip2DiagRect">
            <a:avLst/>
          </a:prstGeom>
          <a:solidFill>
            <a:srgbClr val="E819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Internet</a:t>
            </a:r>
          </a:p>
        </p:txBody>
      </p:sp>
      <p:sp>
        <p:nvSpPr>
          <p:cNvPr id="39" name="38 Recortar rectángulo de esquina diagonal"/>
          <p:cNvSpPr/>
          <p:nvPr/>
        </p:nvSpPr>
        <p:spPr>
          <a:xfrm>
            <a:off x="614970" y="2736283"/>
            <a:ext cx="1037671" cy="205872"/>
          </a:xfrm>
          <a:prstGeom prst="snip2DiagRect">
            <a:avLst/>
          </a:prstGeom>
          <a:solidFill>
            <a:srgbClr val="E619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E-mail</a:t>
            </a:r>
          </a:p>
        </p:txBody>
      </p:sp>
      <p:sp>
        <p:nvSpPr>
          <p:cNvPr id="40" name="39 Recortar rectángulo de esquina diagonal"/>
          <p:cNvSpPr/>
          <p:nvPr/>
        </p:nvSpPr>
        <p:spPr>
          <a:xfrm>
            <a:off x="605626" y="3016860"/>
            <a:ext cx="1077876" cy="250564"/>
          </a:xfrm>
          <a:prstGeom prst="snip2DiagRect">
            <a:avLst/>
          </a:prstGeom>
          <a:solidFill>
            <a:srgbClr val="E51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Personal</a:t>
            </a:r>
          </a:p>
        </p:txBody>
      </p:sp>
      <p:sp>
        <p:nvSpPr>
          <p:cNvPr id="41" name="40 Recortar rectángulo de esquina diagonal"/>
          <p:cNvSpPr/>
          <p:nvPr/>
        </p:nvSpPr>
        <p:spPr>
          <a:xfrm>
            <a:off x="614970" y="3370709"/>
            <a:ext cx="1048431" cy="203205"/>
          </a:xfrm>
          <a:prstGeom prst="snip2DiagRect">
            <a:avLst/>
          </a:prstGeom>
          <a:solidFill>
            <a:srgbClr val="E219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Teléfono</a:t>
            </a:r>
            <a:endParaRPr lang="es-MX" sz="1100" b="1" dirty="0">
              <a:latin typeface="Montserrat" panose="00000500000000000000" pitchFamily="2" charset="0"/>
            </a:endParaRPr>
          </a:p>
        </p:txBody>
      </p:sp>
      <p:sp>
        <p:nvSpPr>
          <p:cNvPr id="42" name="41 Flecha curvada hacia la derecha"/>
          <p:cNvSpPr/>
          <p:nvPr/>
        </p:nvSpPr>
        <p:spPr>
          <a:xfrm>
            <a:off x="34627" y="2108459"/>
            <a:ext cx="348280" cy="580277"/>
          </a:xfrm>
          <a:prstGeom prst="curvedRightArrow">
            <a:avLst>
              <a:gd name="adj1" fmla="val 25000"/>
              <a:gd name="adj2" fmla="val 46912"/>
              <a:gd name="adj3" fmla="val 25000"/>
            </a:avLst>
          </a:prstGeom>
          <a:solidFill>
            <a:srgbClr val="3E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solidFill>
                <a:schemeClr val="tx1"/>
              </a:solidFill>
            </a:endParaRPr>
          </a:p>
        </p:txBody>
      </p:sp>
      <p:cxnSp>
        <p:nvCxnSpPr>
          <p:cNvPr id="109" name="6 Conector recto de flecha"/>
          <p:cNvCxnSpPr/>
          <p:nvPr/>
        </p:nvCxnSpPr>
        <p:spPr>
          <a:xfrm flipH="1" flipV="1">
            <a:off x="4613862" y="3976624"/>
            <a:ext cx="682594" cy="52175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ector recto 115"/>
          <p:cNvCxnSpPr/>
          <p:nvPr/>
        </p:nvCxnSpPr>
        <p:spPr>
          <a:xfrm>
            <a:off x="8029970" y="3048024"/>
            <a:ext cx="0" cy="704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de flecha 117"/>
          <p:cNvCxnSpPr/>
          <p:nvPr/>
        </p:nvCxnSpPr>
        <p:spPr>
          <a:xfrm flipH="1">
            <a:off x="7624694" y="3752650"/>
            <a:ext cx="4052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118"/>
          <p:cNvCxnSpPr/>
          <p:nvPr/>
        </p:nvCxnSpPr>
        <p:spPr>
          <a:xfrm>
            <a:off x="4127475" y="4960380"/>
            <a:ext cx="0" cy="4809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/>
          <p:nvPr/>
        </p:nvCxnSpPr>
        <p:spPr>
          <a:xfrm flipH="1">
            <a:off x="3722199" y="5437780"/>
            <a:ext cx="4052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ítulo 33"/>
          <p:cNvSpPr>
            <a:spLocks noGrp="1"/>
          </p:cNvSpPr>
          <p:nvPr>
            <p:ph type="title"/>
          </p:nvPr>
        </p:nvSpPr>
        <p:spPr>
          <a:xfrm>
            <a:off x="8935336" y="814218"/>
            <a:ext cx="2658909" cy="3081909"/>
          </a:xfrm>
        </p:spPr>
        <p:txBody>
          <a:bodyPr/>
          <a:lstStyle/>
          <a:p>
            <a:pPr algn="ctr"/>
            <a:r>
              <a:rPr lang="es-MX" sz="3600" dirty="0">
                <a:ln w="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Diagrama</a:t>
            </a:r>
            <a:r>
              <a:rPr lang="es-MX" sz="2400" dirty="0">
                <a:ln w="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  <a:br>
              <a:rPr lang="es-MX" sz="2400" dirty="0">
                <a:ln w="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3600" dirty="0">
                <a:ln w="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de Flujo</a:t>
            </a:r>
            <a:r>
              <a:rPr lang="es-MX" sz="2400" dirty="0">
                <a:ln w="0"/>
                <a:latin typeface="Montserrat" panose="00000500000000000000" pitchFamily="2" charset="0"/>
                <a:cs typeface="Montserrat" panose="00000500000000000000" pitchFamily="2" charset="0"/>
              </a:rPr>
              <a:t> para la Atención a Solicitudes de Información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procedimient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3236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90725" y="1045210"/>
            <a:ext cx="879030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s-ES_tradnl" sz="14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Los términos de las notificaciones previstas en esta Ley se computarán en días hábiles, y transcurrirán a partir del día siguiente al que se practiquen.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La UT podrá notificar al particular: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8100424" y="1818742"/>
          <a:ext cx="2680606" cy="203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1511359" y="1897431"/>
          <a:ext cx="2577225" cy="196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ángulo 2"/>
          <p:cNvSpPr/>
          <p:nvPr/>
        </p:nvSpPr>
        <p:spPr>
          <a:xfrm>
            <a:off x="1725006" y="4023496"/>
            <a:ext cx="9055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Montserrat" panose="00000500000000000000" pitchFamily="2" charset="0"/>
              </a:rPr>
              <a:t>Artículo 152. </a:t>
            </a:r>
            <a:r>
              <a:rPr lang="es-MX" sz="1200" dirty="0">
                <a:latin typeface="Montserrat" panose="00000500000000000000" pitchFamily="2" charset="0"/>
              </a:rPr>
              <a:t>Cuando la información requerida ya esté disponible al público en medios impresos, tales como libros, compendios, trípticos, registros públicos, en formatos</a:t>
            </a:r>
          </a:p>
          <a:p>
            <a:r>
              <a:rPr lang="es-MX" sz="1200" dirty="0">
                <a:latin typeface="Montserrat" panose="00000500000000000000" pitchFamily="2" charset="0"/>
              </a:rPr>
              <a:t>electrónicos disponibles en Internet o en cualquier otro medio, se le hará saber por el medio</a:t>
            </a:r>
          </a:p>
          <a:p>
            <a:r>
              <a:rPr lang="es-MX" sz="1200" dirty="0">
                <a:latin typeface="Montserrat" panose="00000500000000000000" pitchFamily="2" charset="0"/>
              </a:rPr>
              <a:t>requerido la fuente, el lugar y la forma en que puede consultar, reproducir o adquirir en un plazo </a:t>
            </a:r>
            <a:r>
              <a:rPr lang="es-MX" sz="1200" b="1" dirty="0">
                <a:solidFill>
                  <a:srgbClr val="FF0000"/>
                </a:solidFill>
                <a:latin typeface="Montserrat" panose="00000500000000000000" pitchFamily="2" charset="0"/>
              </a:rPr>
              <a:t>no mayor a cinco días</a:t>
            </a:r>
            <a:r>
              <a:rPr lang="es-MX" sz="1200" dirty="0">
                <a:latin typeface="Montserrat" panose="00000500000000000000" pitchFamily="2" charset="0"/>
              </a:rPr>
              <a:t>, contados a partir de la fecha de presentación de la solicitud</a:t>
            </a:r>
            <a:r>
              <a:rPr lang="es-MX" sz="1200" dirty="0">
                <a:latin typeface="Calibri" panose="020F0502020204030204" charset="0"/>
              </a:rPr>
              <a:t>.</a:t>
            </a:r>
            <a:endParaRPr lang="es-MX" sz="1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20643" y="459381"/>
            <a:ext cx="10515600" cy="75372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spc="50" dirty="0">
                <a:ln w="11430"/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PROCEDIMIENTO DE ACCESO A LA INFORMACIÓN</a:t>
            </a:r>
            <a:r>
              <a:rPr lang="es-ES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8462" y="0"/>
            <a:ext cx="8113986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Artículo 151. Los sujetos obligados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deberán otorgar acceso a los documentos que se encuentren en sus archivos o que estén obligados a documentar </a:t>
            </a:r>
            <a:r>
              <a:rPr lang="es-MX" sz="1600" dirty="0">
                <a:latin typeface="Montserrat" panose="00000500000000000000" pitchFamily="2" charset="0"/>
              </a:rPr>
              <a:t>de acuerdo con sus facultades, competencias o funciones en el formato en que el solicitante manifieste, de entre aquellos formatos existentes, conforme a las características físicas de la información o del lugar donde se encuentre así lo permita.</a:t>
            </a:r>
          </a:p>
          <a:p>
            <a:pPr algn="just"/>
            <a:endParaRPr lang="es-MX" sz="1600" dirty="0">
              <a:latin typeface="Montserrat" panose="00000500000000000000" pitchFamily="2" charset="0"/>
            </a:endParaRPr>
          </a:p>
          <a:p>
            <a:pPr algn="just"/>
            <a:r>
              <a:rPr lang="es-MX" sz="1600" b="1" dirty="0">
                <a:latin typeface="Montserrat" panose="00000500000000000000" pitchFamily="2" charset="0"/>
              </a:rPr>
              <a:t>La obligación de proporcionar información no comprende el procesamiento de la misma, ni el presentarla conforme al interés particular del solicitante, </a:t>
            </a:r>
            <a:r>
              <a:rPr lang="es-MX" sz="16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cuando sea materialmente imposible.</a:t>
            </a:r>
            <a:r>
              <a:rPr lang="es-MX" sz="1600" b="1" dirty="0">
                <a:latin typeface="Montserrat" panose="00000500000000000000" pitchFamily="2" charset="0"/>
              </a:rPr>
              <a:t> </a:t>
            </a:r>
          </a:p>
          <a:p>
            <a:pPr algn="just"/>
            <a:endParaRPr lang="es-MX" sz="1600" b="1" dirty="0">
              <a:latin typeface="Montserrat" panose="00000500000000000000" pitchFamily="2" charset="0"/>
            </a:endParaRPr>
          </a:p>
          <a:p>
            <a:pPr algn="just"/>
            <a:endParaRPr lang="es-MX" sz="1600" dirty="0"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latin typeface="Montserrat" panose="00000500000000000000" pitchFamily="2" charset="0"/>
              </a:rPr>
              <a:t>En el caso de que la </a:t>
            </a:r>
            <a:r>
              <a:rPr lang="es-MX" sz="1600" u="sng" dirty="0">
                <a:latin typeface="Montserrat" panose="00000500000000000000" pitchFamily="2" charset="0"/>
              </a:rPr>
              <a:t>información solicitada consista en bases de datos </a:t>
            </a:r>
            <a:r>
              <a:rPr lang="es-MX" sz="1600" b="1" dirty="0">
                <a:latin typeface="Montserrat" panose="00000500000000000000" pitchFamily="2" charset="0"/>
              </a:rPr>
              <a:t>se deberá privilegiar la entrega de la misma en </a:t>
            </a:r>
            <a:r>
              <a:rPr lang="es-MX" sz="1600" b="1" u="sng" dirty="0">
                <a:latin typeface="Montserrat" panose="00000500000000000000" pitchFamily="2" charset="0"/>
              </a:rPr>
              <a:t>Formatos Abiertos</a:t>
            </a:r>
            <a:r>
              <a:rPr lang="es-MX" sz="1600" b="1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869" y="3780163"/>
            <a:ext cx="4174490" cy="193400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54*339"/>
  <p:tag name="TABLE_ENDDRAG_RECT" val="10*33*654*33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2469</Words>
  <Application>Microsoft Office PowerPoint</Application>
  <PresentationFormat>Panorámica</PresentationFormat>
  <Paragraphs>276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SimSun</vt:lpstr>
      <vt:lpstr>Arial</vt:lpstr>
      <vt:lpstr>Arial Narrow</vt:lpstr>
      <vt:lpstr>Calibri</vt:lpstr>
      <vt:lpstr>Calibri Light</vt:lpstr>
      <vt:lpstr>Century Gothic</vt:lpstr>
      <vt:lpstr>Microsoft Sans Serif</vt:lpstr>
      <vt:lpstr>Montserrat</vt:lpstr>
      <vt:lpstr>Tahoma</vt:lpstr>
      <vt:lpstr>Wingdings</vt:lpstr>
      <vt:lpstr>Tema de Office</vt:lpstr>
      <vt:lpstr>1_Tema de Office</vt:lpstr>
      <vt:lpstr>SECRETARÍA ANTICORRUPCIÓN Y BUEN GOBIERNO</vt:lpstr>
      <vt:lpstr>Presentación de PowerPoint</vt:lpstr>
      <vt:lpstr>Presentación de PowerPoint</vt:lpstr>
      <vt:lpstr>Presentación de PowerPoint</vt:lpstr>
      <vt:lpstr>Un ciudadano o su representante puede presentar ante la Unidad de Transparencia </vt:lpstr>
      <vt:lpstr>Presentación de PowerPoint</vt:lpstr>
      <vt:lpstr>Diagrama  de Flujo para la Atención a Solicitudes de Información </vt:lpstr>
      <vt:lpstr>PROCEDIMIENTO DE ACCESO A LA INFORMACIÓN </vt:lpstr>
      <vt:lpstr>Presentación de PowerPoint</vt:lpstr>
      <vt:lpstr>CLASIFICACIÓN DE LA INFORMACIÓN</vt:lpstr>
      <vt:lpstr>¿Qué es clasificar la información?</vt:lpstr>
      <vt:lpstr>Presentación de PowerPoint</vt:lpstr>
      <vt:lpstr>Test de proporcionalidad </vt:lpstr>
      <vt:lpstr>Reglas previas para la clasificación de la información</vt:lpstr>
      <vt:lpstr>Procedimiento para realizar la reserva de información</vt:lpstr>
      <vt:lpstr>1. Periodo de reserva (Del Trigésimo  cuarto de los LGMCDI)</vt:lpstr>
      <vt:lpstr>Presentación de PowerPoint</vt:lpstr>
      <vt:lpstr>Presentación de PowerPoint</vt:lpstr>
      <vt:lpstr>LOS DERECHOS ARCO </vt:lpstr>
      <vt:lpstr>¿Sabías que existen varios tipos de datos personales? </vt:lpstr>
      <vt:lpstr>AVISOS DE PRIVACIDAD</vt:lpstr>
      <vt:lpstr>Presentación de PowerPoint</vt:lpstr>
      <vt:lpstr>Presentación de PowerPoint</vt:lpstr>
      <vt:lpstr>Presentación de PowerPoint</vt:lpstr>
      <vt:lpstr>Distingue entre Transferencia y Remisión de Datos Personales </vt:lpstr>
      <vt:lpstr>Presentación de PowerPoint</vt:lpstr>
      <vt:lpstr>¡¡GRACIAS POR SU ATENCIÓN 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ANTICORRUPCIÓN Y BUEN GOBIERNO</dc:title>
  <dc:creator>Usuario</dc:creator>
  <cp:lastModifiedBy>CGTAI</cp:lastModifiedBy>
  <cp:revision>8</cp:revision>
  <dcterms:created xsi:type="dcterms:W3CDTF">2025-01-29T17:48:00Z</dcterms:created>
  <dcterms:modified xsi:type="dcterms:W3CDTF">2026-01-27T16:03:12Z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9774A9FB410D404DA7371FF092C1CBB2_13</vt:lpwstr>
  </property>
  <property fmtid="{D5CDD505-2E9C-101B-9397-08002B2CF9AE}" pid="3" name="KSOProductBuildVer">
    <vt:lpwstr>2058-12.2.0.19805</vt:lpwstr>
  </property>
</Properties>
</file>